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56" r:id="rId3"/>
    <p:sldId id="257" r:id="rId4"/>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5324" autoAdjust="0"/>
  </p:normalViewPr>
  <p:slideViewPr>
    <p:cSldViewPr snapToGrid="0">
      <p:cViewPr varScale="1">
        <p:scale>
          <a:sx n="112" d="100"/>
          <a:sy n="112" d="100"/>
        </p:scale>
        <p:origin x="1062" y="114"/>
      </p:cViewPr>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D6FE3C-34D8-4B4B-9273-D907B0A3B964}" type="datetimeFigureOut">
              <a:rPr lang="en-US"/>
              <a:t>1/18/2017</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0FF5F4-5691-49AF-9E16-FB22826F7264}" type="datetimeFigureOut">
              <a:rPr lang="en-US"/>
              <a:t>1/18/2017</a:t>
            </a:fld>
            <a:endParaRPr/>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8" name="fold"/>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3" name="fold"/>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1" name="Text Placeholder 21"/>
          <p:cNvSpPr>
            <a:spLocks noGrp="1"/>
          </p:cNvSpPr>
          <p:nvPr>
            <p:ph type="body" sz="quarter" idx="20" hasCustomPrompt="1"/>
          </p:nvPr>
        </p:nvSpPr>
        <p:spPr>
          <a:xfrm>
            <a:off x="235612" y="240371"/>
            <a:ext cx="2868775" cy="1294508"/>
          </a:xfrm>
        </p:spPr>
        <p:txBody>
          <a:bodyPr lIns="0" tIns="0" rIns="0" bIns="0" anchor="ctr">
            <a:noAutofit/>
          </a:bodyPr>
          <a:lstStyle>
            <a:lvl1pPr marL="0" indent="0" algn="l">
              <a:lnSpc>
                <a:spcPct val="110000"/>
              </a:lnSpc>
              <a:spcBef>
                <a:spcPts val="0"/>
              </a:spcBef>
              <a:buNone/>
              <a:defRPr sz="1900"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25" name="Picture Placeholder 11"/>
          <p:cNvSpPr>
            <a:spLocks noGrp="1"/>
          </p:cNvSpPr>
          <p:nvPr>
            <p:ph type="pic" sz="quarter" idx="10"/>
          </p:nvPr>
        </p:nvSpPr>
        <p:spPr>
          <a:xfrm>
            <a:off x="228600" y="1546649"/>
            <a:ext cx="2880360" cy="4572000"/>
          </a:xfrm>
        </p:spPr>
        <p:txBody>
          <a:bodyPr tIns="182880">
            <a:normAutofit/>
          </a:bodyPr>
          <a:lstStyle>
            <a:lvl1pPr marL="0" indent="0" algn="ctr">
              <a:buNone/>
              <a:defRPr sz="2000"/>
            </a:lvl1pPr>
          </a:lstStyle>
          <a:p>
            <a:r>
              <a:rPr lang="en-US" smtClean="0"/>
              <a:t>Click icon to add picture</a:t>
            </a:r>
            <a:endParaRPr dirty="0"/>
          </a:p>
        </p:txBody>
      </p:sp>
      <p:sp>
        <p:nvSpPr>
          <p:cNvPr id="28" name="Text Placeholder 21"/>
          <p:cNvSpPr>
            <a:spLocks noGrp="1"/>
          </p:cNvSpPr>
          <p:nvPr>
            <p:ph type="body" sz="quarter" idx="19" hasCustomPrompt="1"/>
          </p:nvPr>
        </p:nvSpPr>
        <p:spPr>
          <a:xfrm>
            <a:off x="228598" y="6130419"/>
            <a:ext cx="2880360" cy="1097570"/>
          </a:xfrm>
        </p:spPr>
        <p:txBody>
          <a:bodyPr lIns="0" tIns="0" rIns="0" bIns="0" anchor="ctr">
            <a:noAutofit/>
          </a:bodyPr>
          <a:lstStyle>
            <a:lvl1pPr marL="73152" indent="-73152" algn="l">
              <a:lnSpc>
                <a:spcPct val="120000"/>
              </a:lnSpc>
              <a:spcBef>
                <a:spcPts val="600"/>
              </a:spcBef>
              <a:buNone/>
              <a:defRPr sz="1200"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“Quotation text”</a:t>
            </a:r>
            <a:endParaRPr dirty="0"/>
          </a:p>
        </p:txBody>
      </p:sp>
      <p:sp>
        <p:nvSpPr>
          <p:cNvPr id="26" name="Text Placeholder 21"/>
          <p:cNvSpPr>
            <a:spLocks noGrp="1"/>
          </p:cNvSpPr>
          <p:nvPr>
            <p:ph type="body" sz="quarter" idx="24" hasCustomPrompt="1"/>
          </p:nvPr>
        </p:nvSpPr>
        <p:spPr>
          <a:xfrm>
            <a:off x="228598" y="7239758"/>
            <a:ext cx="2880360" cy="304041"/>
          </a:xfrm>
        </p:spPr>
        <p:txBody>
          <a:bodyPr lIns="0" tIns="0" rIns="0" bIns="0" anchor="t">
            <a:noAutofit/>
          </a:bodyPr>
          <a:lstStyle>
            <a:lvl1pPr marL="0" indent="0" algn="r">
              <a:lnSpc>
                <a:spcPct val="120000"/>
              </a:lnSpc>
              <a:spcBef>
                <a:spcPts val="600"/>
              </a:spcBef>
              <a:buNone/>
              <a:defRPr sz="1100">
                <a:solidFill>
                  <a:schemeClr val="tx2"/>
                </a:solidFill>
                <a:latin typeface="+mn-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-Attribution</a:t>
            </a:r>
            <a:endParaRPr dirty="0"/>
          </a:p>
        </p:txBody>
      </p:sp>
      <p:sp>
        <p:nvSpPr>
          <p:cNvPr id="24" name="Text Placeholder 21"/>
          <p:cNvSpPr>
            <a:spLocks noGrp="1"/>
          </p:cNvSpPr>
          <p:nvPr>
            <p:ph type="body" sz="quarter" idx="15" hasCustomPrompt="1"/>
          </p:nvPr>
        </p:nvSpPr>
        <p:spPr>
          <a:xfrm rot="16200000">
            <a:off x="2833921" y="6225120"/>
            <a:ext cx="1914524" cy="722834"/>
          </a:xfrm>
        </p:spPr>
        <p:txBody>
          <a:bodyPr lIns="0" tIns="0" rIns="0" bIns="0" anchor="t">
            <a:noAutofit/>
          </a:bodyPr>
          <a:lstStyle>
            <a:lvl1pPr marL="0" indent="0" algn="l">
              <a:lnSpc>
                <a:spcPct val="100000"/>
              </a:lnSpc>
              <a:spcBef>
                <a:spcPts val="400"/>
              </a:spcBef>
              <a:buNone/>
              <a:defRPr sz="1100">
                <a:solidFill>
                  <a:schemeClr val="tx1"/>
                </a:solidFill>
                <a:latin typeface="+mn-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Return Address</a:t>
            </a:r>
            <a:endParaRPr dirty="0"/>
          </a:p>
        </p:txBody>
      </p:sp>
      <p:sp>
        <p:nvSpPr>
          <p:cNvPr id="20" name="Text Placeholder 21"/>
          <p:cNvSpPr>
            <a:spLocks noGrp="1"/>
          </p:cNvSpPr>
          <p:nvPr>
            <p:ph type="body" sz="quarter" idx="23" hasCustomPrompt="1"/>
          </p:nvPr>
        </p:nvSpPr>
        <p:spPr>
          <a:xfrm rot="16200000">
            <a:off x="4041759" y="3382054"/>
            <a:ext cx="2045399" cy="748637"/>
          </a:xfrm>
        </p:spPr>
        <p:txBody>
          <a:bodyPr lIns="0" tIns="0" rIns="0" bIns="0" anchor="t">
            <a:noAutofit/>
          </a:bodyPr>
          <a:lstStyle>
            <a:lvl1pPr marL="0" indent="0" algn="l">
              <a:lnSpc>
                <a:spcPct val="100000"/>
              </a:lnSpc>
              <a:spcBef>
                <a:spcPts val="400"/>
              </a:spcBef>
              <a:buNone/>
              <a:defRPr sz="1300">
                <a:solidFill>
                  <a:schemeClr val="tx1"/>
                </a:solidFill>
                <a:latin typeface="+mn-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 &amp; Address</a:t>
            </a:r>
            <a:endParaRPr dirty="0"/>
          </a:p>
        </p:txBody>
      </p:sp>
      <p:sp>
        <p:nvSpPr>
          <p:cNvPr id="29" name="Picture Placeholder 11"/>
          <p:cNvSpPr>
            <a:spLocks noGrp="1"/>
          </p:cNvSpPr>
          <p:nvPr>
            <p:ph type="pic" sz="quarter" idx="25"/>
          </p:nvPr>
        </p:nvSpPr>
        <p:spPr>
          <a:xfrm>
            <a:off x="6876288" y="228600"/>
            <a:ext cx="2926080" cy="5257800"/>
          </a:xfrm>
        </p:spPr>
        <p:txBody>
          <a:bodyPr tIns="182880">
            <a:normAutofit/>
          </a:bodyPr>
          <a:lstStyle>
            <a:lvl1pPr marL="0" indent="0" algn="ctr">
              <a:buNone/>
              <a:defRPr sz="2000"/>
            </a:lvl1pPr>
          </a:lstStyle>
          <a:p>
            <a:r>
              <a:rPr lang="en-US" smtClean="0"/>
              <a:t>Click icon to add picture</a:t>
            </a:r>
            <a:endParaRPr dirty="0"/>
          </a:p>
        </p:txBody>
      </p:sp>
      <p:sp>
        <p:nvSpPr>
          <p:cNvPr id="33" name="Text Placeholder 21"/>
          <p:cNvSpPr>
            <a:spLocks noGrp="1"/>
          </p:cNvSpPr>
          <p:nvPr>
            <p:ph type="body" sz="quarter" idx="21" hasCustomPrompt="1"/>
          </p:nvPr>
        </p:nvSpPr>
        <p:spPr>
          <a:xfrm>
            <a:off x="6873239" y="5486401"/>
            <a:ext cx="2926080" cy="864618"/>
          </a:xfrm>
        </p:spPr>
        <p:txBody>
          <a:bodyPr lIns="0" tIns="0" rIns="0" bIns="0" anchor="ctr">
            <a:noAutofit/>
          </a:bodyPr>
          <a:lstStyle>
            <a:lvl1pPr marL="0" indent="0" algn="l">
              <a:lnSpc>
                <a:spcPct val="114000"/>
              </a:lnSpc>
              <a:spcBef>
                <a:spcPts val="0"/>
              </a:spcBef>
              <a:buNone/>
              <a:defRPr sz="2200" b="1" cap="all" baseline="0">
                <a:solidFill>
                  <a:schemeClr val="accent1"/>
                </a:solidFill>
                <a:latin typeface="+mn-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7" name="stamp mark"/>
          <p:cNvSpPr/>
          <p:nvPr userDrawn="1"/>
        </p:nvSpPr>
        <p:spPr>
          <a:xfrm rot="16200000">
            <a:off x="3431479" y="228600"/>
            <a:ext cx="786384" cy="789815"/>
          </a:xfrm>
          <a:prstGeom prst="rect">
            <a:avLst/>
          </a:pr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lumMod val="50000"/>
                  </a:schemeClr>
                </a:solidFill>
                <a:latin typeface="+mn-lt"/>
              </a:rPr>
              <a:t>PLACE STAMP HERE</a:t>
            </a:r>
            <a:endParaRPr lang="en-US" sz="1100" dirty="0">
              <a:solidFill>
                <a:schemeClr val="bg1">
                  <a:lumMod val="50000"/>
                </a:schemeClr>
              </a:solidFill>
              <a:latin typeface="+mn-lt"/>
            </a:endParaRPr>
          </a:p>
        </p:txBody>
      </p:sp>
      <p:cxnSp>
        <p:nvCxnSpPr>
          <p:cNvPr id="21" name="Straight Connector 20"/>
          <p:cNvCxnSpPr/>
          <p:nvPr userDrawn="1"/>
        </p:nvCxnSpPr>
        <p:spPr>
          <a:xfrm>
            <a:off x="228600" y="228600"/>
            <a:ext cx="288036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28600" y="7543800"/>
            <a:ext cx="288036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873239" y="6378741"/>
            <a:ext cx="292608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8" name="fold"/>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29" name="fold"/>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43" name="Picture Placeholder 11" descr="This placeholder is filled with a thin rule line so you can easily move the lines around on the slide" title="Line placeholder"/>
          <p:cNvSpPr>
            <a:spLocks noGrp="1"/>
          </p:cNvSpPr>
          <p:nvPr>
            <p:ph type="pic" sz="quarter" idx="57" hasCustomPrompt="1"/>
          </p:nvPr>
        </p:nvSpPr>
        <p:spPr>
          <a:xfrm>
            <a:off x="228600" y="186434"/>
            <a:ext cx="2953512"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31" name="Text Placeholder 21"/>
          <p:cNvSpPr>
            <a:spLocks noGrp="1"/>
          </p:cNvSpPr>
          <p:nvPr>
            <p:ph type="body" sz="quarter" idx="20" hasCustomPrompt="1"/>
          </p:nvPr>
        </p:nvSpPr>
        <p:spPr>
          <a:xfrm>
            <a:off x="228600" y="228601"/>
            <a:ext cx="2953511" cy="508090"/>
          </a:xfrm>
        </p:spPr>
        <p:txBody>
          <a:bodyPr lIns="0" tIns="0" rIns="0" bIns="0" anchor="ctr">
            <a:noAutofit/>
          </a:bodyPr>
          <a:lstStyle>
            <a:lvl1pPr marL="0" indent="0" algn="l">
              <a:lnSpc>
                <a:spcPct val="114000"/>
              </a:lnSpc>
              <a:spcBef>
                <a:spcPts val="800"/>
              </a:spcBef>
              <a:buNone/>
              <a:defRPr sz="2100">
                <a:solidFill>
                  <a:schemeClr val="tx2"/>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5" name="Text Placeholder 21"/>
          <p:cNvSpPr>
            <a:spLocks noGrp="1"/>
          </p:cNvSpPr>
          <p:nvPr>
            <p:ph type="body" sz="quarter" idx="54" hasCustomPrompt="1"/>
          </p:nvPr>
        </p:nvSpPr>
        <p:spPr>
          <a:xfrm>
            <a:off x="228600" y="778858"/>
            <a:ext cx="2953511" cy="3110322"/>
          </a:xfrm>
        </p:spPr>
        <p:txBody>
          <a:bodyPr lIns="0" tIns="0" rIns="0" bIns="0" anchor="t">
            <a:noAutofit/>
          </a:bodyPr>
          <a:lstStyle>
            <a:lvl1pPr marL="137160" indent="-137160" algn="l">
              <a:lnSpc>
                <a:spcPct val="150000"/>
              </a:lnSpc>
              <a:spcBef>
                <a:spcPts val="600"/>
              </a:spcBef>
              <a:spcAft>
                <a:spcPts val="0"/>
              </a:spcAft>
              <a:buFont typeface="Arial" panose="020B0604020202020204" pitchFamily="34" charset="0"/>
              <a:buChar char="•"/>
              <a:defRPr sz="1000">
                <a:solidFill>
                  <a:schemeClr val="tx2"/>
                </a:solidFill>
                <a:latin typeface="+mn-lt"/>
              </a:defRPr>
            </a:lvl1pPr>
            <a:lvl2pPr marL="137160" indent="-137160">
              <a:lnSpc>
                <a:spcPct val="150000"/>
              </a:lnSpc>
              <a:spcBef>
                <a:spcPts val="600"/>
              </a:spcBef>
              <a:spcAft>
                <a:spcPts val="0"/>
              </a:spcAft>
              <a:buFont typeface="Arial" panose="020B0604020202020204" pitchFamily="34" charset="0"/>
              <a:buChar char="•"/>
              <a:defRPr sz="900"/>
            </a:lvl2pPr>
            <a:lvl3pPr marL="137160" indent="-137160">
              <a:lnSpc>
                <a:spcPct val="150000"/>
              </a:lnSpc>
              <a:spcBef>
                <a:spcPts val="600"/>
              </a:spcBef>
              <a:spcAft>
                <a:spcPts val="0"/>
              </a:spcAft>
              <a:buFont typeface="Arial" panose="020B0604020202020204" pitchFamily="34" charset="0"/>
              <a:buChar char="•"/>
              <a:defRPr sz="900"/>
            </a:lvl3pPr>
            <a:lvl4pPr marL="137160" indent="-137160">
              <a:lnSpc>
                <a:spcPct val="150000"/>
              </a:lnSpc>
              <a:spcBef>
                <a:spcPts val="600"/>
              </a:spcBef>
              <a:spcAft>
                <a:spcPts val="0"/>
              </a:spcAft>
              <a:buFont typeface="Arial" panose="020B0604020202020204" pitchFamily="34" charset="0"/>
              <a:buChar char="•"/>
              <a:defRPr sz="900"/>
            </a:lvl4pPr>
            <a:lvl5pPr marL="137160" indent="-137160">
              <a:lnSpc>
                <a:spcPct val="150000"/>
              </a:lnSpc>
              <a:spcBef>
                <a:spcPts val="600"/>
              </a:spcBef>
              <a:spcAft>
                <a:spcPts val="0"/>
              </a:spcAft>
              <a:buFont typeface="Arial" panose="020B0604020202020204" pitchFamily="34" charset="0"/>
              <a:buChar char="•"/>
              <a:defRPr sz="900"/>
            </a:lvl5pPr>
            <a:lvl6pPr marL="137160" indent="-137160">
              <a:lnSpc>
                <a:spcPct val="150000"/>
              </a:lnSpc>
              <a:spcBef>
                <a:spcPts val="600"/>
              </a:spcBef>
              <a:spcAft>
                <a:spcPts val="0"/>
              </a:spcAft>
              <a:defRPr sz="900"/>
            </a:lvl6pPr>
            <a:lvl7pPr marL="137160" indent="-137160">
              <a:lnSpc>
                <a:spcPct val="150000"/>
              </a:lnSpc>
              <a:spcBef>
                <a:spcPts val="600"/>
              </a:spcBef>
              <a:spcAft>
                <a:spcPts val="0"/>
              </a:spcAft>
              <a:defRPr sz="900"/>
            </a:lvl7pPr>
            <a:lvl8pPr marL="137160" indent="-137160">
              <a:lnSpc>
                <a:spcPct val="150000"/>
              </a:lnSpc>
              <a:spcBef>
                <a:spcPts val="600"/>
              </a:spcBef>
              <a:spcAft>
                <a:spcPts val="0"/>
              </a:spcAft>
              <a:defRPr sz="900"/>
            </a:lvl8pPr>
            <a:lvl9pPr marL="137160" indent="-137160">
              <a:lnSpc>
                <a:spcPct val="150000"/>
              </a:lnSpc>
              <a:spcBef>
                <a:spcPts val="600"/>
              </a:spcBef>
              <a:spcAft>
                <a:spcPts val="0"/>
              </a:spcAft>
              <a:defRPr sz="900"/>
            </a:lvl9pPr>
          </a:lstStyle>
          <a:p>
            <a:pPr lvl="0"/>
            <a:r>
              <a:rPr dirty="0"/>
              <a:t>Click to </a:t>
            </a:r>
            <a:r>
              <a:rPr dirty="0" smtClean="0"/>
              <a:t>add</a:t>
            </a:r>
            <a:r>
              <a:rPr lang="en-US" dirty="0" smtClean="0"/>
              <a:t> text</a:t>
            </a:r>
            <a:endParaRPr dirty="0"/>
          </a:p>
        </p:txBody>
      </p:sp>
      <p:sp>
        <p:nvSpPr>
          <p:cNvPr id="52" name="Picture Placeholder 11" descr="This placeholder is filled with a thin rule line so you can easily move the lines around on the slide" title="Line placeholder"/>
          <p:cNvSpPr>
            <a:spLocks noGrp="1"/>
          </p:cNvSpPr>
          <p:nvPr>
            <p:ph type="pic" sz="quarter" idx="52" hasCustomPrompt="1"/>
          </p:nvPr>
        </p:nvSpPr>
        <p:spPr>
          <a:xfrm>
            <a:off x="228600" y="4278841"/>
            <a:ext cx="2953512"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38" name="Text Placeholder 21"/>
          <p:cNvSpPr>
            <a:spLocks noGrp="1"/>
          </p:cNvSpPr>
          <p:nvPr>
            <p:ph type="body" sz="quarter" idx="55" hasCustomPrompt="1"/>
          </p:nvPr>
        </p:nvSpPr>
        <p:spPr>
          <a:xfrm>
            <a:off x="228600" y="4269210"/>
            <a:ext cx="2953511" cy="508090"/>
          </a:xfrm>
        </p:spPr>
        <p:txBody>
          <a:bodyPr lIns="0" tIns="0" rIns="0" bIns="0" anchor="ctr">
            <a:noAutofit/>
          </a:bodyPr>
          <a:lstStyle>
            <a:lvl1pPr marL="0" indent="0" algn="l">
              <a:lnSpc>
                <a:spcPct val="114000"/>
              </a:lnSpc>
              <a:spcBef>
                <a:spcPts val="800"/>
              </a:spcBef>
              <a:buNone/>
              <a:defRPr sz="2100">
                <a:solidFill>
                  <a:schemeClr val="tx2"/>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4" name="Text Placeholder 21"/>
          <p:cNvSpPr>
            <a:spLocks noGrp="1"/>
          </p:cNvSpPr>
          <p:nvPr>
            <p:ph type="body" sz="quarter" idx="75" hasCustomPrompt="1"/>
          </p:nvPr>
        </p:nvSpPr>
        <p:spPr>
          <a:xfrm>
            <a:off x="228600" y="4787855"/>
            <a:ext cx="2953511" cy="2759163"/>
          </a:xfrm>
        </p:spPr>
        <p:txBody>
          <a:bodyPr lIns="0" tIns="0" rIns="0" bIns="0" anchor="t">
            <a:noAutofit/>
          </a:bodyPr>
          <a:lstStyle>
            <a:lvl1pPr marL="137160" indent="-137160" algn="l">
              <a:lnSpc>
                <a:spcPct val="150000"/>
              </a:lnSpc>
              <a:spcBef>
                <a:spcPts val="600"/>
              </a:spcBef>
              <a:spcAft>
                <a:spcPts val="0"/>
              </a:spcAft>
              <a:buFont typeface="Arial" panose="020B0604020202020204" pitchFamily="34" charset="0"/>
              <a:buChar char="•"/>
              <a:defRPr sz="1000">
                <a:solidFill>
                  <a:schemeClr val="tx2"/>
                </a:solidFill>
                <a:latin typeface="+mn-lt"/>
              </a:defRPr>
            </a:lvl1pPr>
            <a:lvl2pPr marL="137160" indent="-137160">
              <a:lnSpc>
                <a:spcPct val="150000"/>
              </a:lnSpc>
              <a:spcBef>
                <a:spcPts val="600"/>
              </a:spcBef>
              <a:spcAft>
                <a:spcPts val="0"/>
              </a:spcAft>
              <a:buFont typeface="Arial" panose="020B0604020202020204" pitchFamily="34" charset="0"/>
              <a:buChar char="•"/>
              <a:defRPr sz="900"/>
            </a:lvl2pPr>
            <a:lvl3pPr marL="137160" indent="-137160">
              <a:lnSpc>
                <a:spcPct val="150000"/>
              </a:lnSpc>
              <a:spcBef>
                <a:spcPts val="600"/>
              </a:spcBef>
              <a:spcAft>
                <a:spcPts val="0"/>
              </a:spcAft>
              <a:buFont typeface="Arial" panose="020B0604020202020204" pitchFamily="34" charset="0"/>
              <a:buChar char="•"/>
              <a:defRPr sz="900"/>
            </a:lvl3pPr>
            <a:lvl4pPr marL="137160" indent="-137160">
              <a:lnSpc>
                <a:spcPct val="150000"/>
              </a:lnSpc>
              <a:spcBef>
                <a:spcPts val="600"/>
              </a:spcBef>
              <a:spcAft>
                <a:spcPts val="0"/>
              </a:spcAft>
              <a:buFont typeface="Arial" panose="020B0604020202020204" pitchFamily="34" charset="0"/>
              <a:buChar char="•"/>
              <a:defRPr sz="900"/>
            </a:lvl4pPr>
            <a:lvl5pPr marL="137160" indent="-137160">
              <a:lnSpc>
                <a:spcPct val="150000"/>
              </a:lnSpc>
              <a:spcBef>
                <a:spcPts val="600"/>
              </a:spcBef>
              <a:spcAft>
                <a:spcPts val="0"/>
              </a:spcAft>
              <a:buFont typeface="Arial" panose="020B0604020202020204" pitchFamily="34" charset="0"/>
              <a:buChar char="•"/>
              <a:defRPr sz="900"/>
            </a:lvl5pPr>
            <a:lvl6pPr marL="137160" indent="-137160">
              <a:lnSpc>
                <a:spcPct val="150000"/>
              </a:lnSpc>
              <a:spcBef>
                <a:spcPts val="600"/>
              </a:spcBef>
              <a:spcAft>
                <a:spcPts val="0"/>
              </a:spcAft>
              <a:defRPr sz="900"/>
            </a:lvl6pPr>
            <a:lvl7pPr marL="137160" indent="-137160">
              <a:lnSpc>
                <a:spcPct val="150000"/>
              </a:lnSpc>
              <a:spcBef>
                <a:spcPts val="600"/>
              </a:spcBef>
              <a:spcAft>
                <a:spcPts val="0"/>
              </a:spcAft>
              <a:defRPr sz="900"/>
            </a:lvl7pPr>
            <a:lvl8pPr marL="137160" indent="-137160">
              <a:lnSpc>
                <a:spcPct val="150000"/>
              </a:lnSpc>
              <a:spcBef>
                <a:spcPts val="600"/>
              </a:spcBef>
              <a:spcAft>
                <a:spcPts val="0"/>
              </a:spcAft>
              <a:defRPr sz="900"/>
            </a:lvl8pPr>
            <a:lvl9pPr marL="137160" indent="-137160">
              <a:lnSpc>
                <a:spcPct val="150000"/>
              </a:lnSpc>
              <a:spcBef>
                <a:spcPts val="600"/>
              </a:spcBef>
              <a:spcAft>
                <a:spcPts val="0"/>
              </a:spcAft>
              <a:defRPr sz="900"/>
            </a:lvl9pPr>
          </a:lstStyle>
          <a:p>
            <a:pPr lvl="0"/>
            <a:r>
              <a:rPr dirty="0"/>
              <a:t>Click to </a:t>
            </a:r>
            <a:r>
              <a:rPr dirty="0" smtClean="0"/>
              <a:t>add</a:t>
            </a:r>
            <a:r>
              <a:rPr lang="en-US" dirty="0" smtClean="0"/>
              <a:t> text</a:t>
            </a:r>
            <a:endParaRPr dirty="0"/>
          </a:p>
        </p:txBody>
      </p:sp>
      <p:sp>
        <p:nvSpPr>
          <p:cNvPr id="12" name="Picture Placeholder 11"/>
          <p:cNvSpPr>
            <a:spLocks noGrp="1"/>
          </p:cNvSpPr>
          <p:nvPr>
            <p:ph type="pic" sz="quarter" idx="10"/>
          </p:nvPr>
        </p:nvSpPr>
        <p:spPr>
          <a:xfrm>
            <a:off x="3596831" y="228600"/>
            <a:ext cx="6273356" cy="2450592"/>
          </a:xfrm>
        </p:spPr>
        <p:txBody>
          <a:bodyPr tIns="457200">
            <a:normAutofit/>
          </a:bodyPr>
          <a:lstStyle>
            <a:lvl1pPr marL="0" indent="0" algn="ctr">
              <a:buNone/>
              <a:defRPr sz="2000"/>
            </a:lvl1pPr>
          </a:lstStyle>
          <a:p>
            <a:r>
              <a:rPr lang="en-US" smtClean="0"/>
              <a:t>Click icon to add picture</a:t>
            </a:r>
            <a:endParaRPr dirty="0"/>
          </a:p>
        </p:txBody>
      </p:sp>
      <p:sp>
        <p:nvSpPr>
          <p:cNvPr id="75" name="Text Placeholder 21"/>
          <p:cNvSpPr>
            <a:spLocks noGrp="1"/>
          </p:cNvSpPr>
          <p:nvPr>
            <p:ph type="body" sz="quarter" idx="76" hasCustomPrompt="1"/>
          </p:nvPr>
        </p:nvSpPr>
        <p:spPr>
          <a:xfrm>
            <a:off x="3609213" y="2858432"/>
            <a:ext cx="2956177" cy="1589560"/>
          </a:xfrm>
        </p:spPr>
        <p:txBody>
          <a:bodyPr lIns="0" tIns="0" rIns="0" bIns="0" anchor="t">
            <a:noAutofit/>
          </a:bodyPr>
          <a:lstStyle>
            <a:lvl1pPr marL="137160" indent="-137160" algn="l">
              <a:lnSpc>
                <a:spcPct val="150000"/>
              </a:lnSpc>
              <a:spcBef>
                <a:spcPts val="600"/>
              </a:spcBef>
              <a:spcAft>
                <a:spcPts val="0"/>
              </a:spcAft>
              <a:buFont typeface="Arial" panose="020B0604020202020204" pitchFamily="34" charset="0"/>
              <a:buChar char="•"/>
              <a:defRPr sz="1000">
                <a:solidFill>
                  <a:schemeClr val="tx2"/>
                </a:solidFill>
                <a:latin typeface="+mn-lt"/>
              </a:defRPr>
            </a:lvl1pPr>
            <a:lvl2pPr marL="137160" indent="-137160">
              <a:lnSpc>
                <a:spcPct val="150000"/>
              </a:lnSpc>
              <a:spcBef>
                <a:spcPts val="600"/>
              </a:spcBef>
              <a:spcAft>
                <a:spcPts val="0"/>
              </a:spcAft>
              <a:buFont typeface="Arial" panose="020B0604020202020204" pitchFamily="34" charset="0"/>
              <a:buChar char="•"/>
              <a:defRPr sz="900"/>
            </a:lvl2pPr>
            <a:lvl3pPr marL="137160" indent="-137160">
              <a:lnSpc>
                <a:spcPct val="150000"/>
              </a:lnSpc>
              <a:spcBef>
                <a:spcPts val="600"/>
              </a:spcBef>
              <a:spcAft>
                <a:spcPts val="0"/>
              </a:spcAft>
              <a:buFont typeface="Arial" panose="020B0604020202020204" pitchFamily="34" charset="0"/>
              <a:buChar char="•"/>
              <a:defRPr sz="900"/>
            </a:lvl3pPr>
            <a:lvl4pPr marL="137160" indent="-137160">
              <a:lnSpc>
                <a:spcPct val="150000"/>
              </a:lnSpc>
              <a:spcBef>
                <a:spcPts val="600"/>
              </a:spcBef>
              <a:spcAft>
                <a:spcPts val="0"/>
              </a:spcAft>
              <a:buFont typeface="Arial" panose="020B0604020202020204" pitchFamily="34" charset="0"/>
              <a:buChar char="•"/>
              <a:defRPr sz="900"/>
            </a:lvl4pPr>
            <a:lvl5pPr marL="137160" indent="-137160">
              <a:lnSpc>
                <a:spcPct val="150000"/>
              </a:lnSpc>
              <a:spcBef>
                <a:spcPts val="600"/>
              </a:spcBef>
              <a:spcAft>
                <a:spcPts val="0"/>
              </a:spcAft>
              <a:buFont typeface="Arial" panose="020B0604020202020204" pitchFamily="34" charset="0"/>
              <a:buChar char="•"/>
              <a:defRPr sz="900"/>
            </a:lvl5pPr>
            <a:lvl6pPr marL="137160" indent="-137160">
              <a:lnSpc>
                <a:spcPct val="150000"/>
              </a:lnSpc>
              <a:spcBef>
                <a:spcPts val="600"/>
              </a:spcBef>
              <a:spcAft>
                <a:spcPts val="0"/>
              </a:spcAft>
              <a:defRPr sz="900"/>
            </a:lvl6pPr>
            <a:lvl7pPr marL="137160" indent="-137160">
              <a:lnSpc>
                <a:spcPct val="150000"/>
              </a:lnSpc>
              <a:spcBef>
                <a:spcPts val="600"/>
              </a:spcBef>
              <a:spcAft>
                <a:spcPts val="0"/>
              </a:spcAft>
              <a:defRPr sz="900"/>
            </a:lvl7pPr>
            <a:lvl8pPr marL="137160" indent="-137160">
              <a:lnSpc>
                <a:spcPct val="150000"/>
              </a:lnSpc>
              <a:spcBef>
                <a:spcPts val="600"/>
              </a:spcBef>
              <a:spcAft>
                <a:spcPts val="0"/>
              </a:spcAft>
              <a:defRPr sz="900"/>
            </a:lvl8pPr>
            <a:lvl9pPr marL="137160" indent="-137160">
              <a:lnSpc>
                <a:spcPct val="150000"/>
              </a:lnSpc>
              <a:spcBef>
                <a:spcPts val="600"/>
              </a:spcBef>
              <a:spcAft>
                <a:spcPts val="0"/>
              </a:spcAft>
              <a:defRPr sz="900"/>
            </a:lvl9pPr>
          </a:lstStyle>
          <a:p>
            <a:pPr lvl="0"/>
            <a:r>
              <a:rPr dirty="0"/>
              <a:t>Click to </a:t>
            </a:r>
            <a:r>
              <a:rPr dirty="0" smtClean="0"/>
              <a:t>add</a:t>
            </a:r>
            <a:r>
              <a:rPr lang="en-US" dirty="0" smtClean="0"/>
              <a:t> text</a:t>
            </a:r>
            <a:endParaRPr dirty="0"/>
          </a:p>
        </p:txBody>
      </p:sp>
      <p:sp>
        <p:nvSpPr>
          <p:cNvPr id="44" name="Picture Placeholder 11" descr="This placeholder is filled with a thin rule line so you can easily move the lines around on the slide" title="Line placeholder"/>
          <p:cNvSpPr>
            <a:spLocks noGrp="1"/>
          </p:cNvSpPr>
          <p:nvPr>
            <p:ph type="pic" sz="quarter" idx="58" hasCustomPrompt="1"/>
          </p:nvPr>
        </p:nvSpPr>
        <p:spPr>
          <a:xfrm>
            <a:off x="3609213" y="4447992"/>
            <a:ext cx="2953512"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49" name="Text Placeholder 21"/>
          <p:cNvSpPr>
            <a:spLocks noGrp="1"/>
          </p:cNvSpPr>
          <p:nvPr>
            <p:ph type="body" sz="quarter" idx="61" hasCustomPrompt="1"/>
          </p:nvPr>
        </p:nvSpPr>
        <p:spPr>
          <a:xfrm>
            <a:off x="3609213" y="4539432"/>
            <a:ext cx="2953511" cy="356418"/>
          </a:xfrm>
        </p:spPr>
        <p:txBody>
          <a:bodyPr lIns="0" tIns="0" rIns="0" bIns="0" anchor="ctr">
            <a:noAutofit/>
          </a:bodyPr>
          <a:lstStyle>
            <a:lvl1pPr marL="0" indent="0" algn="l">
              <a:lnSpc>
                <a:spcPct val="114000"/>
              </a:lnSpc>
              <a:spcBef>
                <a:spcPts val="800"/>
              </a:spcBef>
              <a:buNone/>
              <a:defRPr sz="2100">
                <a:solidFill>
                  <a:schemeClr val="tx2"/>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6" name="Text Placeholder 21"/>
          <p:cNvSpPr>
            <a:spLocks noGrp="1"/>
          </p:cNvSpPr>
          <p:nvPr>
            <p:ph type="body" sz="quarter" idx="77" hasCustomPrompt="1"/>
          </p:nvPr>
        </p:nvSpPr>
        <p:spPr>
          <a:xfrm>
            <a:off x="3609213" y="4895850"/>
            <a:ext cx="2953511" cy="2651169"/>
          </a:xfrm>
        </p:spPr>
        <p:txBody>
          <a:bodyPr lIns="0" tIns="0" rIns="0" bIns="0" anchor="t">
            <a:noAutofit/>
          </a:bodyPr>
          <a:lstStyle>
            <a:lvl1pPr marL="137160" indent="-137160" algn="l">
              <a:lnSpc>
                <a:spcPct val="150000"/>
              </a:lnSpc>
              <a:spcBef>
                <a:spcPts val="600"/>
              </a:spcBef>
              <a:spcAft>
                <a:spcPts val="0"/>
              </a:spcAft>
              <a:buFont typeface="Arial" panose="020B0604020202020204" pitchFamily="34" charset="0"/>
              <a:buChar char="•"/>
              <a:defRPr sz="1000">
                <a:solidFill>
                  <a:schemeClr val="tx2"/>
                </a:solidFill>
                <a:latin typeface="+mn-lt"/>
              </a:defRPr>
            </a:lvl1pPr>
            <a:lvl2pPr marL="137160" indent="-137160">
              <a:lnSpc>
                <a:spcPct val="150000"/>
              </a:lnSpc>
              <a:spcBef>
                <a:spcPts val="600"/>
              </a:spcBef>
              <a:spcAft>
                <a:spcPts val="0"/>
              </a:spcAft>
              <a:buFont typeface="Arial" panose="020B0604020202020204" pitchFamily="34" charset="0"/>
              <a:buChar char="•"/>
              <a:defRPr sz="900"/>
            </a:lvl2pPr>
            <a:lvl3pPr marL="137160" indent="-137160">
              <a:lnSpc>
                <a:spcPct val="150000"/>
              </a:lnSpc>
              <a:spcBef>
                <a:spcPts val="600"/>
              </a:spcBef>
              <a:spcAft>
                <a:spcPts val="0"/>
              </a:spcAft>
              <a:buFont typeface="Arial" panose="020B0604020202020204" pitchFamily="34" charset="0"/>
              <a:buChar char="•"/>
              <a:defRPr sz="900"/>
            </a:lvl3pPr>
            <a:lvl4pPr marL="137160" indent="-137160">
              <a:lnSpc>
                <a:spcPct val="150000"/>
              </a:lnSpc>
              <a:spcBef>
                <a:spcPts val="600"/>
              </a:spcBef>
              <a:spcAft>
                <a:spcPts val="0"/>
              </a:spcAft>
              <a:buFont typeface="Arial" panose="020B0604020202020204" pitchFamily="34" charset="0"/>
              <a:buChar char="•"/>
              <a:defRPr sz="900"/>
            </a:lvl4pPr>
            <a:lvl5pPr marL="137160" indent="-137160">
              <a:lnSpc>
                <a:spcPct val="150000"/>
              </a:lnSpc>
              <a:spcBef>
                <a:spcPts val="600"/>
              </a:spcBef>
              <a:spcAft>
                <a:spcPts val="0"/>
              </a:spcAft>
              <a:buFont typeface="Arial" panose="020B0604020202020204" pitchFamily="34" charset="0"/>
              <a:buChar char="•"/>
              <a:defRPr sz="900"/>
            </a:lvl5pPr>
            <a:lvl6pPr marL="137160" indent="-137160">
              <a:lnSpc>
                <a:spcPct val="150000"/>
              </a:lnSpc>
              <a:spcBef>
                <a:spcPts val="600"/>
              </a:spcBef>
              <a:spcAft>
                <a:spcPts val="0"/>
              </a:spcAft>
              <a:defRPr sz="900"/>
            </a:lvl6pPr>
            <a:lvl7pPr marL="137160" indent="-137160">
              <a:lnSpc>
                <a:spcPct val="150000"/>
              </a:lnSpc>
              <a:spcBef>
                <a:spcPts val="600"/>
              </a:spcBef>
              <a:spcAft>
                <a:spcPts val="0"/>
              </a:spcAft>
              <a:defRPr sz="900"/>
            </a:lvl7pPr>
            <a:lvl8pPr marL="137160" indent="-137160">
              <a:lnSpc>
                <a:spcPct val="150000"/>
              </a:lnSpc>
              <a:spcBef>
                <a:spcPts val="600"/>
              </a:spcBef>
              <a:spcAft>
                <a:spcPts val="0"/>
              </a:spcAft>
              <a:defRPr sz="900"/>
            </a:lvl8pPr>
            <a:lvl9pPr marL="137160" indent="-137160">
              <a:lnSpc>
                <a:spcPct val="150000"/>
              </a:lnSpc>
              <a:spcBef>
                <a:spcPts val="600"/>
              </a:spcBef>
              <a:spcAft>
                <a:spcPts val="0"/>
              </a:spcAft>
              <a:defRPr sz="900"/>
            </a:lvl9pPr>
          </a:lstStyle>
          <a:p>
            <a:pPr lvl="0"/>
            <a:r>
              <a:rPr dirty="0"/>
              <a:t>Click to </a:t>
            </a:r>
            <a:r>
              <a:rPr dirty="0" smtClean="0"/>
              <a:t>add</a:t>
            </a:r>
            <a:r>
              <a:rPr lang="en-US" dirty="0" smtClean="0"/>
              <a:t> text</a:t>
            </a:r>
            <a:endParaRPr dirty="0"/>
          </a:p>
        </p:txBody>
      </p:sp>
      <p:sp>
        <p:nvSpPr>
          <p:cNvPr id="55" name="Picture Placeholder 11" descr="This placeholder is filled with a thin rule line so you can easily move the lines around on the slide" title="Line placeholder"/>
          <p:cNvSpPr>
            <a:spLocks noGrp="1"/>
          </p:cNvSpPr>
          <p:nvPr>
            <p:ph type="pic" sz="quarter" idx="63" hasCustomPrompt="1"/>
          </p:nvPr>
        </p:nvSpPr>
        <p:spPr>
          <a:xfrm>
            <a:off x="6916676" y="2916055"/>
            <a:ext cx="2953512"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62" name="Text Placeholder 21"/>
          <p:cNvSpPr>
            <a:spLocks noGrp="1"/>
          </p:cNvSpPr>
          <p:nvPr>
            <p:ph type="body" sz="quarter" idx="64" hasCustomPrompt="1"/>
          </p:nvPr>
        </p:nvSpPr>
        <p:spPr>
          <a:xfrm>
            <a:off x="6916676" y="3007495"/>
            <a:ext cx="2953511" cy="356418"/>
          </a:xfrm>
        </p:spPr>
        <p:txBody>
          <a:bodyPr lIns="0" tIns="0" rIns="0" bIns="0" anchor="ctr">
            <a:noAutofit/>
          </a:bodyPr>
          <a:lstStyle>
            <a:lvl1pPr marL="0" indent="0" algn="l">
              <a:lnSpc>
                <a:spcPct val="114000"/>
              </a:lnSpc>
              <a:spcBef>
                <a:spcPts val="800"/>
              </a:spcBef>
              <a:buNone/>
              <a:defRPr sz="2100">
                <a:solidFill>
                  <a:schemeClr val="tx2"/>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1" name="Picture Placeholder 11"/>
          <p:cNvSpPr>
            <a:spLocks noGrp="1"/>
          </p:cNvSpPr>
          <p:nvPr>
            <p:ph type="pic" sz="quarter" idx="73"/>
          </p:nvPr>
        </p:nvSpPr>
        <p:spPr>
          <a:xfrm>
            <a:off x="6916676" y="3445173"/>
            <a:ext cx="1207008" cy="1207008"/>
          </a:xfrm>
        </p:spPr>
        <p:txBody>
          <a:bodyPr lIns="91440" tIns="91440" rIns="91440" bIns="91440">
            <a:normAutofit/>
          </a:bodyPr>
          <a:lstStyle>
            <a:lvl1pPr marL="0" indent="0" algn="ctr">
              <a:buNone/>
              <a:defRPr sz="1400"/>
            </a:lvl1pPr>
          </a:lstStyle>
          <a:p>
            <a:r>
              <a:rPr lang="en-US" smtClean="0"/>
              <a:t>Click icon to add picture</a:t>
            </a:r>
            <a:endParaRPr dirty="0"/>
          </a:p>
        </p:txBody>
      </p:sp>
      <p:sp>
        <p:nvSpPr>
          <p:cNvPr id="63" name="Text Placeholder 21"/>
          <p:cNvSpPr>
            <a:spLocks noGrp="1"/>
          </p:cNvSpPr>
          <p:nvPr>
            <p:ph type="body" sz="quarter" idx="65" hasCustomPrompt="1"/>
          </p:nvPr>
        </p:nvSpPr>
        <p:spPr>
          <a:xfrm>
            <a:off x="8273799" y="3406609"/>
            <a:ext cx="1596388" cy="218969"/>
          </a:xfrm>
        </p:spPr>
        <p:txBody>
          <a:bodyPr lIns="0" tIns="0" rIns="0" bIns="0" anchor="ctr">
            <a:noAutofit/>
          </a:bodyPr>
          <a:lstStyle>
            <a:lvl1pPr marL="0" indent="0" algn="l">
              <a:lnSpc>
                <a:spcPct val="150000"/>
              </a:lnSpc>
              <a:spcBef>
                <a:spcPts val="600"/>
              </a:spcBef>
              <a:spcAft>
                <a:spcPts val="0"/>
              </a:spcAft>
              <a:buClr>
                <a:schemeClr val="accent1"/>
              </a:buClr>
              <a:buSzPct val="87000"/>
              <a:buFont typeface="Arial" panose="020B0604020202020204" pitchFamily="34" charset="0"/>
              <a:buNone/>
              <a:defRPr sz="1000" b="1" cap="all" baseline="0">
                <a:solidFill>
                  <a:schemeClr val="tx2"/>
                </a:solidFill>
                <a:latin typeface="+mn-lt"/>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77" name="Text Placeholder 21"/>
          <p:cNvSpPr>
            <a:spLocks noGrp="1"/>
          </p:cNvSpPr>
          <p:nvPr>
            <p:ph type="body" sz="quarter" idx="78" hasCustomPrompt="1"/>
          </p:nvPr>
        </p:nvSpPr>
        <p:spPr>
          <a:xfrm>
            <a:off x="8273800" y="3625578"/>
            <a:ext cx="1596387" cy="170568"/>
          </a:xfrm>
        </p:spPr>
        <p:txBody>
          <a:bodyPr lIns="0" tIns="0" rIns="0" bIns="0" anchor="t">
            <a:noAutofit/>
          </a:bodyPr>
          <a:lstStyle>
            <a:lvl1pPr marL="0" indent="0" algn="l">
              <a:lnSpc>
                <a:spcPct val="100000"/>
              </a:lnSpc>
              <a:spcBef>
                <a:spcPts val="0"/>
              </a:spcBef>
              <a:spcAft>
                <a:spcPts val="0"/>
              </a:spcAft>
              <a:buFont typeface="Arial" panose="020B0604020202020204" pitchFamily="34" charset="0"/>
              <a:buNone/>
              <a:defRPr sz="1000">
                <a:solidFill>
                  <a:schemeClr val="tx2"/>
                </a:solidFill>
                <a:latin typeface="+mn-lt"/>
              </a:defRPr>
            </a:lvl1pPr>
            <a:lvl2pPr marL="137160" indent="-137160">
              <a:lnSpc>
                <a:spcPct val="150000"/>
              </a:lnSpc>
              <a:spcBef>
                <a:spcPts val="600"/>
              </a:spcBef>
              <a:spcAft>
                <a:spcPts val="0"/>
              </a:spcAft>
              <a:buFont typeface="Arial" panose="020B0604020202020204" pitchFamily="34" charset="0"/>
              <a:buChar char="•"/>
              <a:defRPr sz="900"/>
            </a:lvl2pPr>
            <a:lvl3pPr marL="137160" indent="-137160">
              <a:lnSpc>
                <a:spcPct val="150000"/>
              </a:lnSpc>
              <a:spcBef>
                <a:spcPts val="600"/>
              </a:spcBef>
              <a:spcAft>
                <a:spcPts val="0"/>
              </a:spcAft>
              <a:buFont typeface="Arial" panose="020B0604020202020204" pitchFamily="34" charset="0"/>
              <a:buChar char="•"/>
              <a:defRPr sz="900"/>
            </a:lvl3pPr>
            <a:lvl4pPr marL="137160" indent="-137160">
              <a:lnSpc>
                <a:spcPct val="150000"/>
              </a:lnSpc>
              <a:spcBef>
                <a:spcPts val="600"/>
              </a:spcBef>
              <a:spcAft>
                <a:spcPts val="0"/>
              </a:spcAft>
              <a:buFont typeface="Arial" panose="020B0604020202020204" pitchFamily="34" charset="0"/>
              <a:buChar char="•"/>
              <a:defRPr sz="900"/>
            </a:lvl4pPr>
            <a:lvl5pPr marL="137160" indent="-137160">
              <a:lnSpc>
                <a:spcPct val="150000"/>
              </a:lnSpc>
              <a:spcBef>
                <a:spcPts val="600"/>
              </a:spcBef>
              <a:spcAft>
                <a:spcPts val="0"/>
              </a:spcAft>
              <a:buFont typeface="Arial" panose="020B0604020202020204" pitchFamily="34" charset="0"/>
              <a:buChar char="•"/>
              <a:defRPr sz="900"/>
            </a:lvl5pPr>
            <a:lvl6pPr marL="137160" indent="-137160">
              <a:lnSpc>
                <a:spcPct val="150000"/>
              </a:lnSpc>
              <a:spcBef>
                <a:spcPts val="600"/>
              </a:spcBef>
              <a:spcAft>
                <a:spcPts val="0"/>
              </a:spcAft>
              <a:defRPr sz="900"/>
            </a:lvl6pPr>
            <a:lvl7pPr marL="137160" indent="-137160">
              <a:lnSpc>
                <a:spcPct val="150000"/>
              </a:lnSpc>
              <a:spcBef>
                <a:spcPts val="600"/>
              </a:spcBef>
              <a:spcAft>
                <a:spcPts val="0"/>
              </a:spcAft>
              <a:defRPr sz="900"/>
            </a:lvl7pPr>
            <a:lvl8pPr marL="137160" indent="-137160">
              <a:lnSpc>
                <a:spcPct val="150000"/>
              </a:lnSpc>
              <a:spcBef>
                <a:spcPts val="600"/>
              </a:spcBef>
              <a:spcAft>
                <a:spcPts val="0"/>
              </a:spcAft>
              <a:defRPr sz="900"/>
            </a:lvl8pPr>
            <a:lvl9pPr marL="137160" indent="-137160">
              <a:lnSpc>
                <a:spcPct val="150000"/>
              </a:lnSpc>
              <a:spcBef>
                <a:spcPts val="600"/>
              </a:spcBef>
              <a:spcAft>
                <a:spcPts val="0"/>
              </a:spcAft>
              <a:defRPr sz="900"/>
            </a:lvl9pPr>
          </a:lstStyle>
          <a:p>
            <a:pPr lvl="0"/>
            <a:r>
              <a:rPr dirty="0"/>
              <a:t>Click to </a:t>
            </a:r>
            <a:r>
              <a:rPr dirty="0" smtClean="0"/>
              <a:t>add</a:t>
            </a:r>
            <a:endParaRPr dirty="0"/>
          </a:p>
        </p:txBody>
      </p:sp>
      <p:sp>
        <p:nvSpPr>
          <p:cNvPr id="79" name="Text Placeholder 21"/>
          <p:cNvSpPr>
            <a:spLocks noGrp="1"/>
          </p:cNvSpPr>
          <p:nvPr>
            <p:ph type="body" sz="quarter" idx="80" hasCustomPrompt="1"/>
          </p:nvPr>
        </p:nvSpPr>
        <p:spPr>
          <a:xfrm>
            <a:off x="8273800" y="3809933"/>
            <a:ext cx="1596387" cy="603504"/>
          </a:xfrm>
        </p:spPr>
        <p:txBody>
          <a:bodyPr lIns="0" tIns="0" rIns="0" bIns="0" anchor="ctr">
            <a:noAutofit/>
          </a:bodyPr>
          <a:lstStyle>
            <a:lvl1pPr marL="0" indent="0" algn="l">
              <a:lnSpc>
                <a:spcPct val="100000"/>
              </a:lnSpc>
              <a:spcBef>
                <a:spcPts val="0"/>
              </a:spcBef>
              <a:spcAft>
                <a:spcPts val="0"/>
              </a:spcAft>
              <a:buFont typeface="Arial" panose="020B0604020202020204" pitchFamily="34" charset="0"/>
              <a:buNone/>
              <a:defRPr sz="1000">
                <a:solidFill>
                  <a:schemeClr val="tx2"/>
                </a:solidFill>
                <a:latin typeface="+mn-lt"/>
              </a:defRPr>
            </a:lvl1pPr>
            <a:lvl2pPr marL="137160" indent="-137160">
              <a:lnSpc>
                <a:spcPct val="150000"/>
              </a:lnSpc>
              <a:spcBef>
                <a:spcPts val="600"/>
              </a:spcBef>
              <a:spcAft>
                <a:spcPts val="0"/>
              </a:spcAft>
              <a:buFont typeface="Arial" panose="020B0604020202020204" pitchFamily="34" charset="0"/>
              <a:buChar char="•"/>
              <a:defRPr sz="900"/>
            </a:lvl2pPr>
            <a:lvl3pPr marL="137160" indent="-137160">
              <a:lnSpc>
                <a:spcPct val="150000"/>
              </a:lnSpc>
              <a:spcBef>
                <a:spcPts val="600"/>
              </a:spcBef>
              <a:spcAft>
                <a:spcPts val="0"/>
              </a:spcAft>
              <a:buFont typeface="Arial" panose="020B0604020202020204" pitchFamily="34" charset="0"/>
              <a:buChar char="•"/>
              <a:defRPr sz="900"/>
            </a:lvl3pPr>
            <a:lvl4pPr marL="137160" indent="-137160">
              <a:lnSpc>
                <a:spcPct val="150000"/>
              </a:lnSpc>
              <a:spcBef>
                <a:spcPts val="600"/>
              </a:spcBef>
              <a:spcAft>
                <a:spcPts val="0"/>
              </a:spcAft>
              <a:buFont typeface="Arial" panose="020B0604020202020204" pitchFamily="34" charset="0"/>
              <a:buChar char="•"/>
              <a:defRPr sz="900"/>
            </a:lvl4pPr>
            <a:lvl5pPr marL="137160" indent="-137160">
              <a:lnSpc>
                <a:spcPct val="150000"/>
              </a:lnSpc>
              <a:spcBef>
                <a:spcPts val="600"/>
              </a:spcBef>
              <a:spcAft>
                <a:spcPts val="0"/>
              </a:spcAft>
              <a:buFont typeface="Arial" panose="020B0604020202020204" pitchFamily="34" charset="0"/>
              <a:buChar char="•"/>
              <a:defRPr sz="900"/>
            </a:lvl5pPr>
            <a:lvl6pPr marL="137160" indent="-137160">
              <a:lnSpc>
                <a:spcPct val="150000"/>
              </a:lnSpc>
              <a:spcBef>
                <a:spcPts val="600"/>
              </a:spcBef>
              <a:spcAft>
                <a:spcPts val="0"/>
              </a:spcAft>
              <a:defRPr sz="900"/>
            </a:lvl6pPr>
            <a:lvl7pPr marL="137160" indent="-137160">
              <a:lnSpc>
                <a:spcPct val="150000"/>
              </a:lnSpc>
              <a:spcBef>
                <a:spcPts val="600"/>
              </a:spcBef>
              <a:spcAft>
                <a:spcPts val="0"/>
              </a:spcAft>
              <a:defRPr sz="900"/>
            </a:lvl7pPr>
            <a:lvl8pPr marL="137160" indent="-137160">
              <a:lnSpc>
                <a:spcPct val="150000"/>
              </a:lnSpc>
              <a:spcBef>
                <a:spcPts val="600"/>
              </a:spcBef>
              <a:spcAft>
                <a:spcPts val="0"/>
              </a:spcAft>
              <a:defRPr sz="900"/>
            </a:lvl8pPr>
            <a:lvl9pPr marL="137160" indent="-137160">
              <a:lnSpc>
                <a:spcPct val="150000"/>
              </a:lnSpc>
              <a:spcBef>
                <a:spcPts val="600"/>
              </a:spcBef>
              <a:spcAft>
                <a:spcPts val="0"/>
              </a:spcAft>
              <a:defRPr sz="900"/>
            </a:lvl9pPr>
          </a:lstStyle>
          <a:p>
            <a:pPr lvl="0"/>
            <a:r>
              <a:rPr dirty="0"/>
              <a:t>Click to </a:t>
            </a:r>
            <a:r>
              <a:rPr dirty="0" smtClean="0"/>
              <a:t>add</a:t>
            </a:r>
            <a:endParaRPr dirty="0"/>
          </a:p>
        </p:txBody>
      </p:sp>
      <p:sp>
        <p:nvSpPr>
          <p:cNvPr id="65" name="Text Placeholder 21"/>
          <p:cNvSpPr>
            <a:spLocks noGrp="1"/>
          </p:cNvSpPr>
          <p:nvPr>
            <p:ph type="body" sz="quarter" idx="67" hasCustomPrompt="1"/>
          </p:nvPr>
        </p:nvSpPr>
        <p:spPr>
          <a:xfrm>
            <a:off x="8273799" y="4427223"/>
            <a:ext cx="1596388" cy="224958"/>
          </a:xfrm>
        </p:spPr>
        <p:txBody>
          <a:bodyPr lIns="0" tIns="0" rIns="0" bIns="0" anchor="ctr">
            <a:noAutofit/>
          </a:bodyPr>
          <a:lstStyle>
            <a:lvl1pPr marL="0" indent="0" algn="l">
              <a:lnSpc>
                <a:spcPct val="100000"/>
              </a:lnSpc>
              <a:spcBef>
                <a:spcPts val="0"/>
              </a:spcBef>
              <a:spcAft>
                <a:spcPts val="0"/>
              </a:spcAft>
              <a:buClr>
                <a:schemeClr val="accent1"/>
              </a:buClr>
              <a:buSzPct val="87000"/>
              <a:buFont typeface="Arial" panose="020B0604020202020204" pitchFamily="34" charset="0"/>
              <a:buNone/>
              <a:defRPr sz="1000" b="0">
                <a:solidFill>
                  <a:schemeClr val="accent1"/>
                </a:solidFill>
                <a:latin typeface="+mn-lt"/>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lang="en-US" dirty="0" smtClean="0"/>
              <a:t>email address</a:t>
            </a:r>
            <a:endParaRPr dirty="0"/>
          </a:p>
        </p:txBody>
      </p:sp>
      <p:sp>
        <p:nvSpPr>
          <p:cNvPr id="72" name="Picture Placeholder 11"/>
          <p:cNvSpPr>
            <a:spLocks noGrp="1"/>
          </p:cNvSpPr>
          <p:nvPr>
            <p:ph type="pic" sz="quarter" idx="74"/>
          </p:nvPr>
        </p:nvSpPr>
        <p:spPr>
          <a:xfrm>
            <a:off x="6916676" y="4846320"/>
            <a:ext cx="1207008" cy="1207008"/>
          </a:xfrm>
        </p:spPr>
        <p:txBody>
          <a:bodyPr lIns="91440" tIns="91440" rIns="91440" bIns="91440">
            <a:normAutofit/>
          </a:bodyPr>
          <a:lstStyle>
            <a:lvl1pPr marL="0" indent="0" algn="ctr">
              <a:buNone/>
              <a:defRPr sz="1400"/>
            </a:lvl1pPr>
          </a:lstStyle>
          <a:p>
            <a:r>
              <a:rPr lang="en-US" smtClean="0"/>
              <a:t>Click icon to add picture</a:t>
            </a:r>
            <a:endParaRPr dirty="0"/>
          </a:p>
        </p:txBody>
      </p:sp>
      <p:sp>
        <p:nvSpPr>
          <p:cNvPr id="66" name="Text Placeholder 21"/>
          <p:cNvSpPr>
            <a:spLocks noGrp="1"/>
          </p:cNvSpPr>
          <p:nvPr>
            <p:ph type="body" sz="quarter" idx="68" hasCustomPrompt="1"/>
          </p:nvPr>
        </p:nvSpPr>
        <p:spPr>
          <a:xfrm>
            <a:off x="8273799" y="4813081"/>
            <a:ext cx="1596388" cy="218969"/>
          </a:xfrm>
        </p:spPr>
        <p:txBody>
          <a:bodyPr lIns="0" tIns="0" rIns="0" bIns="0" anchor="ctr">
            <a:noAutofit/>
          </a:bodyPr>
          <a:lstStyle>
            <a:lvl1pPr marL="0" indent="0" algn="l">
              <a:lnSpc>
                <a:spcPct val="150000"/>
              </a:lnSpc>
              <a:spcBef>
                <a:spcPts val="600"/>
              </a:spcBef>
              <a:spcAft>
                <a:spcPts val="0"/>
              </a:spcAft>
              <a:buClr>
                <a:schemeClr val="accent1"/>
              </a:buClr>
              <a:buSzPct val="87000"/>
              <a:buFont typeface="Arial" panose="020B0604020202020204" pitchFamily="34" charset="0"/>
              <a:buNone/>
              <a:defRPr sz="1000" b="1" cap="all" baseline="0">
                <a:solidFill>
                  <a:schemeClr val="tx2"/>
                </a:solidFill>
                <a:latin typeface="+mn-lt"/>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78" name="Text Placeholder 21"/>
          <p:cNvSpPr>
            <a:spLocks noGrp="1"/>
          </p:cNvSpPr>
          <p:nvPr>
            <p:ph type="body" sz="quarter" idx="79" hasCustomPrompt="1"/>
          </p:nvPr>
        </p:nvSpPr>
        <p:spPr>
          <a:xfrm>
            <a:off x="8273799" y="5032049"/>
            <a:ext cx="1596387" cy="173736"/>
          </a:xfrm>
        </p:spPr>
        <p:txBody>
          <a:bodyPr lIns="0" tIns="0" rIns="0" bIns="0" anchor="t">
            <a:noAutofit/>
          </a:bodyPr>
          <a:lstStyle>
            <a:lvl1pPr marL="0" indent="0" algn="l">
              <a:lnSpc>
                <a:spcPct val="100000"/>
              </a:lnSpc>
              <a:spcBef>
                <a:spcPts val="0"/>
              </a:spcBef>
              <a:spcAft>
                <a:spcPts val="0"/>
              </a:spcAft>
              <a:buFont typeface="Arial" panose="020B0604020202020204" pitchFamily="34" charset="0"/>
              <a:buNone/>
              <a:defRPr sz="1000">
                <a:solidFill>
                  <a:schemeClr val="tx2"/>
                </a:solidFill>
                <a:latin typeface="+mn-lt"/>
              </a:defRPr>
            </a:lvl1pPr>
            <a:lvl2pPr marL="137160" indent="-137160">
              <a:lnSpc>
                <a:spcPct val="150000"/>
              </a:lnSpc>
              <a:spcBef>
                <a:spcPts val="600"/>
              </a:spcBef>
              <a:spcAft>
                <a:spcPts val="0"/>
              </a:spcAft>
              <a:buFont typeface="Arial" panose="020B0604020202020204" pitchFamily="34" charset="0"/>
              <a:buChar char="•"/>
              <a:defRPr sz="900"/>
            </a:lvl2pPr>
            <a:lvl3pPr marL="137160" indent="-137160">
              <a:lnSpc>
                <a:spcPct val="150000"/>
              </a:lnSpc>
              <a:spcBef>
                <a:spcPts val="600"/>
              </a:spcBef>
              <a:spcAft>
                <a:spcPts val="0"/>
              </a:spcAft>
              <a:buFont typeface="Arial" panose="020B0604020202020204" pitchFamily="34" charset="0"/>
              <a:buChar char="•"/>
              <a:defRPr sz="900"/>
            </a:lvl3pPr>
            <a:lvl4pPr marL="137160" indent="-137160">
              <a:lnSpc>
                <a:spcPct val="150000"/>
              </a:lnSpc>
              <a:spcBef>
                <a:spcPts val="600"/>
              </a:spcBef>
              <a:spcAft>
                <a:spcPts val="0"/>
              </a:spcAft>
              <a:buFont typeface="Arial" panose="020B0604020202020204" pitchFamily="34" charset="0"/>
              <a:buChar char="•"/>
              <a:defRPr sz="900"/>
            </a:lvl4pPr>
            <a:lvl5pPr marL="137160" indent="-137160">
              <a:lnSpc>
                <a:spcPct val="150000"/>
              </a:lnSpc>
              <a:spcBef>
                <a:spcPts val="600"/>
              </a:spcBef>
              <a:spcAft>
                <a:spcPts val="0"/>
              </a:spcAft>
              <a:buFont typeface="Arial" panose="020B0604020202020204" pitchFamily="34" charset="0"/>
              <a:buChar char="•"/>
              <a:defRPr sz="900"/>
            </a:lvl5pPr>
            <a:lvl6pPr marL="137160" indent="-137160">
              <a:lnSpc>
                <a:spcPct val="150000"/>
              </a:lnSpc>
              <a:spcBef>
                <a:spcPts val="600"/>
              </a:spcBef>
              <a:spcAft>
                <a:spcPts val="0"/>
              </a:spcAft>
              <a:defRPr sz="900"/>
            </a:lvl6pPr>
            <a:lvl7pPr marL="137160" indent="-137160">
              <a:lnSpc>
                <a:spcPct val="150000"/>
              </a:lnSpc>
              <a:spcBef>
                <a:spcPts val="600"/>
              </a:spcBef>
              <a:spcAft>
                <a:spcPts val="0"/>
              </a:spcAft>
              <a:defRPr sz="900"/>
            </a:lvl7pPr>
            <a:lvl8pPr marL="137160" indent="-137160">
              <a:lnSpc>
                <a:spcPct val="150000"/>
              </a:lnSpc>
              <a:spcBef>
                <a:spcPts val="600"/>
              </a:spcBef>
              <a:spcAft>
                <a:spcPts val="0"/>
              </a:spcAft>
              <a:defRPr sz="900"/>
            </a:lvl8pPr>
            <a:lvl9pPr marL="137160" indent="-137160">
              <a:lnSpc>
                <a:spcPct val="150000"/>
              </a:lnSpc>
              <a:spcBef>
                <a:spcPts val="600"/>
              </a:spcBef>
              <a:spcAft>
                <a:spcPts val="0"/>
              </a:spcAft>
              <a:defRPr sz="900"/>
            </a:lvl9pPr>
          </a:lstStyle>
          <a:p>
            <a:pPr lvl="0"/>
            <a:r>
              <a:rPr dirty="0"/>
              <a:t>Click to </a:t>
            </a:r>
            <a:r>
              <a:rPr dirty="0" smtClean="0"/>
              <a:t>add</a:t>
            </a:r>
            <a:endParaRPr dirty="0"/>
          </a:p>
        </p:txBody>
      </p:sp>
      <p:sp>
        <p:nvSpPr>
          <p:cNvPr id="80" name="Text Placeholder 21"/>
          <p:cNvSpPr>
            <a:spLocks noGrp="1"/>
          </p:cNvSpPr>
          <p:nvPr>
            <p:ph type="body" sz="quarter" idx="81" hasCustomPrompt="1"/>
          </p:nvPr>
        </p:nvSpPr>
        <p:spPr>
          <a:xfrm>
            <a:off x="8273799" y="5215051"/>
            <a:ext cx="1596387" cy="604054"/>
          </a:xfrm>
        </p:spPr>
        <p:txBody>
          <a:bodyPr lIns="0" tIns="0" rIns="0" bIns="0" anchor="ctr">
            <a:noAutofit/>
          </a:bodyPr>
          <a:lstStyle>
            <a:lvl1pPr marL="0" indent="0" algn="l">
              <a:lnSpc>
                <a:spcPct val="100000"/>
              </a:lnSpc>
              <a:spcBef>
                <a:spcPts val="0"/>
              </a:spcBef>
              <a:spcAft>
                <a:spcPts val="0"/>
              </a:spcAft>
              <a:buFont typeface="Arial" panose="020B0604020202020204" pitchFamily="34" charset="0"/>
              <a:buNone/>
              <a:defRPr sz="1000">
                <a:solidFill>
                  <a:schemeClr val="tx2"/>
                </a:solidFill>
                <a:latin typeface="+mn-lt"/>
              </a:defRPr>
            </a:lvl1pPr>
            <a:lvl2pPr marL="137160" indent="-137160">
              <a:lnSpc>
                <a:spcPct val="150000"/>
              </a:lnSpc>
              <a:spcBef>
                <a:spcPts val="600"/>
              </a:spcBef>
              <a:spcAft>
                <a:spcPts val="0"/>
              </a:spcAft>
              <a:buFont typeface="Arial" panose="020B0604020202020204" pitchFamily="34" charset="0"/>
              <a:buChar char="•"/>
              <a:defRPr sz="900"/>
            </a:lvl2pPr>
            <a:lvl3pPr marL="137160" indent="-137160">
              <a:lnSpc>
                <a:spcPct val="150000"/>
              </a:lnSpc>
              <a:spcBef>
                <a:spcPts val="600"/>
              </a:spcBef>
              <a:spcAft>
                <a:spcPts val="0"/>
              </a:spcAft>
              <a:buFont typeface="Arial" panose="020B0604020202020204" pitchFamily="34" charset="0"/>
              <a:buChar char="•"/>
              <a:defRPr sz="900"/>
            </a:lvl3pPr>
            <a:lvl4pPr marL="137160" indent="-137160">
              <a:lnSpc>
                <a:spcPct val="150000"/>
              </a:lnSpc>
              <a:spcBef>
                <a:spcPts val="600"/>
              </a:spcBef>
              <a:spcAft>
                <a:spcPts val="0"/>
              </a:spcAft>
              <a:buFont typeface="Arial" panose="020B0604020202020204" pitchFamily="34" charset="0"/>
              <a:buChar char="•"/>
              <a:defRPr sz="900"/>
            </a:lvl4pPr>
            <a:lvl5pPr marL="137160" indent="-137160">
              <a:lnSpc>
                <a:spcPct val="150000"/>
              </a:lnSpc>
              <a:spcBef>
                <a:spcPts val="600"/>
              </a:spcBef>
              <a:spcAft>
                <a:spcPts val="0"/>
              </a:spcAft>
              <a:buFont typeface="Arial" panose="020B0604020202020204" pitchFamily="34" charset="0"/>
              <a:buChar char="•"/>
              <a:defRPr sz="900"/>
            </a:lvl5pPr>
            <a:lvl6pPr marL="137160" indent="-137160">
              <a:lnSpc>
                <a:spcPct val="150000"/>
              </a:lnSpc>
              <a:spcBef>
                <a:spcPts val="600"/>
              </a:spcBef>
              <a:spcAft>
                <a:spcPts val="0"/>
              </a:spcAft>
              <a:defRPr sz="900"/>
            </a:lvl6pPr>
            <a:lvl7pPr marL="137160" indent="-137160">
              <a:lnSpc>
                <a:spcPct val="150000"/>
              </a:lnSpc>
              <a:spcBef>
                <a:spcPts val="600"/>
              </a:spcBef>
              <a:spcAft>
                <a:spcPts val="0"/>
              </a:spcAft>
              <a:defRPr sz="900"/>
            </a:lvl7pPr>
            <a:lvl8pPr marL="137160" indent="-137160">
              <a:lnSpc>
                <a:spcPct val="150000"/>
              </a:lnSpc>
              <a:spcBef>
                <a:spcPts val="600"/>
              </a:spcBef>
              <a:spcAft>
                <a:spcPts val="0"/>
              </a:spcAft>
              <a:defRPr sz="900"/>
            </a:lvl8pPr>
            <a:lvl9pPr marL="137160" indent="-137160">
              <a:lnSpc>
                <a:spcPct val="150000"/>
              </a:lnSpc>
              <a:spcBef>
                <a:spcPts val="600"/>
              </a:spcBef>
              <a:spcAft>
                <a:spcPts val="0"/>
              </a:spcAft>
              <a:defRPr sz="900"/>
            </a:lvl9pPr>
          </a:lstStyle>
          <a:p>
            <a:pPr lvl="0"/>
            <a:r>
              <a:rPr dirty="0"/>
              <a:t>Click to </a:t>
            </a:r>
            <a:r>
              <a:rPr dirty="0" smtClean="0"/>
              <a:t>add</a:t>
            </a:r>
            <a:endParaRPr dirty="0"/>
          </a:p>
        </p:txBody>
      </p:sp>
      <p:sp>
        <p:nvSpPr>
          <p:cNvPr id="68" name="Text Placeholder 21"/>
          <p:cNvSpPr>
            <a:spLocks noGrp="1"/>
          </p:cNvSpPr>
          <p:nvPr>
            <p:ph type="body" sz="quarter" idx="70" hasCustomPrompt="1"/>
          </p:nvPr>
        </p:nvSpPr>
        <p:spPr>
          <a:xfrm>
            <a:off x="8273799" y="5828370"/>
            <a:ext cx="1596388" cy="224958"/>
          </a:xfrm>
        </p:spPr>
        <p:txBody>
          <a:bodyPr lIns="0" tIns="0" rIns="0" bIns="0" anchor="ctr">
            <a:noAutofit/>
          </a:bodyPr>
          <a:lstStyle>
            <a:lvl1pPr marL="0" indent="0" algn="l">
              <a:lnSpc>
                <a:spcPct val="100000"/>
              </a:lnSpc>
              <a:spcBef>
                <a:spcPts val="0"/>
              </a:spcBef>
              <a:spcAft>
                <a:spcPts val="0"/>
              </a:spcAft>
              <a:buClr>
                <a:schemeClr val="accent1"/>
              </a:buClr>
              <a:buSzPct val="87000"/>
              <a:buFont typeface="Arial" panose="020B0604020202020204" pitchFamily="34" charset="0"/>
              <a:buNone/>
              <a:defRPr sz="1000" b="0">
                <a:solidFill>
                  <a:schemeClr val="accent1"/>
                </a:solidFill>
                <a:latin typeface="+mn-lt"/>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lang="en-US" dirty="0" smtClean="0"/>
              <a:t>email address</a:t>
            </a:r>
            <a:endParaRPr dirty="0"/>
          </a:p>
        </p:txBody>
      </p:sp>
      <p:sp>
        <p:nvSpPr>
          <p:cNvPr id="69" name="Picture Placeholder 11" descr="This placeholder is filled with a thin rule line so you can easily move the lines around on the slide" title="Line placeholder"/>
          <p:cNvSpPr>
            <a:spLocks noGrp="1"/>
          </p:cNvSpPr>
          <p:nvPr>
            <p:ph type="pic" sz="quarter" idx="71" hasCustomPrompt="1"/>
          </p:nvPr>
        </p:nvSpPr>
        <p:spPr>
          <a:xfrm>
            <a:off x="6916676" y="6293186"/>
            <a:ext cx="2953512"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70" name="Text Placeholder 21"/>
          <p:cNvSpPr>
            <a:spLocks noGrp="1"/>
          </p:cNvSpPr>
          <p:nvPr>
            <p:ph type="body" sz="quarter" idx="72" hasCustomPrompt="1"/>
          </p:nvPr>
        </p:nvSpPr>
        <p:spPr>
          <a:xfrm>
            <a:off x="6916676" y="6384626"/>
            <a:ext cx="2953511" cy="261146"/>
          </a:xfrm>
        </p:spPr>
        <p:txBody>
          <a:bodyPr lIns="0" tIns="0" rIns="0" bIns="0" anchor="ctr">
            <a:noAutofit/>
          </a:bodyPr>
          <a:lstStyle>
            <a:lvl1pPr marL="0" indent="0" algn="l">
              <a:lnSpc>
                <a:spcPct val="114000"/>
              </a:lnSpc>
              <a:spcBef>
                <a:spcPts val="800"/>
              </a:spcBef>
              <a:buNone/>
              <a:defRPr sz="1100" b="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URL</a:t>
            </a:r>
            <a:endParaRPr dirty="0"/>
          </a:p>
        </p:txBody>
      </p: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1/18/2017</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600"/>
              </a:spcBef>
            </a:pPr>
            <a:r>
              <a:rPr sz="1000" dirty="0" smtClean="0">
                <a:solidFill>
                  <a:prstClr val="white">
                    <a:lumMod val="50000"/>
                  </a:prstClr>
                </a:solidFill>
                <a:latin typeface="Calibri Light" panose="020F0302020204030204" pitchFamily="34" charset="0"/>
                <a:cs typeface="Calibri" panose="020F0502020204030204" pitchFamily="34" charset="0"/>
              </a:rPr>
              <a:t>If </a:t>
            </a:r>
            <a:r>
              <a:rPr sz="1000" dirty="0">
                <a:solidFill>
                  <a:prstClr val="white">
                    <a:lumMod val="50000"/>
                  </a:prstClr>
                </a:solidFill>
                <a:latin typeface="Calibri Light" panose="020F0302020204030204" pitchFamily="34" charset="0"/>
                <a:cs typeface="Calibri" panose="020F0502020204030204" pitchFamily="34" charset="0"/>
              </a:rPr>
              <a:t>you need more placeholders for titles, subtitles or body text, just make a copy of what you need and drag it into place. PowerPoint’s Smart Guides will help you align it with everything else</a:t>
            </a:r>
            <a:r>
              <a:rPr sz="1000" dirty="0" smtClean="0">
                <a:solidFill>
                  <a:prstClr val="white">
                    <a:lumMod val="50000"/>
                  </a:prstClr>
                </a:solidFill>
                <a:latin typeface="Calibri Light" panose="020F0302020204030204" pitchFamily="34" charset="0"/>
                <a:cs typeface="Calibri" panose="020F0502020204030204" pitchFamily="34" charset="0"/>
              </a:rPr>
              <a:t>.</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144" userDrawn="1">
          <p15:clr>
            <a:srgbClr val="F26B43"/>
          </p15:clr>
        </p15:guide>
        <p15:guide id="3" pos="6192" userDrawn="1">
          <p15:clr>
            <a:srgbClr val="F26B43"/>
          </p15:clr>
        </p15:guide>
        <p15:guide id="4" orient="horz" pos="47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21"/>
          </p:nvPr>
        </p:nvSpPr>
        <p:spPr/>
        <p:txBody>
          <a:bodyPr/>
          <a:lstStyle/>
          <a:p>
            <a:r>
              <a:rPr lang="th-TH" sz="2400" dirty="0" smtClean="0">
                <a:latin typeface="TH SarabunPSK" panose="020B0500040200020003" pitchFamily="34" charset="-34"/>
                <a:cs typeface="TH SarabunPSK" panose="020B0500040200020003" pitchFamily="34" charset="-34"/>
              </a:rPr>
              <a:t>นโยบายคุณธรรมและความโปร่งใส</a:t>
            </a:r>
          </a:p>
          <a:p>
            <a:r>
              <a:rPr lang="th-TH" sz="2000" dirty="0" smtClean="0">
                <a:solidFill>
                  <a:srgbClr val="00B0F0"/>
                </a:solidFill>
                <a:latin typeface="TH SarabunPSK" panose="020B0500040200020003" pitchFamily="34" charset="-34"/>
                <a:cs typeface="TH SarabunPSK" panose="020B0500040200020003" pitchFamily="34" charset="-34"/>
              </a:rPr>
              <a:t>มหาวิทยาลัยราช</a:t>
            </a:r>
            <a:r>
              <a:rPr lang="th-TH" sz="2000" dirty="0" err="1" smtClean="0">
                <a:solidFill>
                  <a:srgbClr val="00B0F0"/>
                </a:solidFill>
                <a:latin typeface="TH SarabunPSK" panose="020B0500040200020003" pitchFamily="34" charset="-34"/>
                <a:cs typeface="TH SarabunPSK" panose="020B0500040200020003" pitchFamily="34" charset="-34"/>
              </a:rPr>
              <a:t>ภัฏ</a:t>
            </a:r>
            <a:r>
              <a:rPr lang="th-TH" sz="2000" dirty="0" smtClean="0">
                <a:solidFill>
                  <a:srgbClr val="00B0F0"/>
                </a:solidFill>
                <a:latin typeface="TH SarabunPSK" panose="020B0500040200020003" pitchFamily="34" charset="-34"/>
                <a:cs typeface="TH SarabunPSK" panose="020B0500040200020003" pitchFamily="34" charset="-34"/>
              </a:rPr>
              <a:t>เพชรบุรี</a:t>
            </a:r>
            <a:endParaRPr lang="en-US" dirty="0">
              <a:solidFill>
                <a:srgbClr val="00B0F0"/>
              </a:solidFill>
              <a:latin typeface="TH SarabunPSK" panose="020B0500040200020003" pitchFamily="34" charset="-34"/>
              <a:cs typeface="TH SarabunPSK" panose="020B0500040200020003" pitchFamily="34" charset="-34"/>
            </a:endParaRPr>
          </a:p>
        </p:txBody>
      </p:sp>
      <p:sp>
        <p:nvSpPr>
          <p:cNvPr id="6" name="Rectangle 5"/>
          <p:cNvSpPr/>
          <p:nvPr/>
        </p:nvSpPr>
        <p:spPr>
          <a:xfrm>
            <a:off x="243840" y="381000"/>
            <a:ext cx="2895600" cy="70104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latin typeface="TH SarabunPSK" panose="020B0500040200020003" pitchFamily="34" charset="-34"/>
                <a:cs typeface="TH SarabunPSK" panose="020B0500040200020003" pitchFamily="34" charset="-34"/>
              </a:rPr>
              <a:t> </a:t>
            </a:r>
          </a:p>
          <a:p>
            <a:r>
              <a:rPr lang="en-US" sz="1400" dirty="0">
                <a:solidFill>
                  <a:schemeClr val="tx1"/>
                </a:solidFill>
                <a:latin typeface="TH SarabunPSK" panose="020B0500040200020003" pitchFamily="34" charset="-34"/>
                <a:cs typeface="TH SarabunPSK" panose="020B0500040200020003" pitchFamily="34" charset="-34"/>
              </a:rPr>
              <a:t> </a:t>
            </a:r>
          </a:p>
          <a:p>
            <a:pPr algn="ctr"/>
            <a:endParaRPr lang="en-US" sz="1400" dirty="0" smtClean="0">
              <a:solidFill>
                <a:schemeClr val="tx1"/>
              </a:solidFill>
              <a:latin typeface="TH SarabunPSK" panose="020B0500040200020003" pitchFamily="34" charset="-34"/>
              <a:cs typeface="TH SarabunPSK" panose="020B0500040200020003" pitchFamily="34" charset="-34"/>
            </a:endParaRPr>
          </a:p>
          <a:p>
            <a:pPr algn="ctr"/>
            <a:endParaRPr lang="en-US" sz="1600" dirty="0" smtClean="0">
              <a:solidFill>
                <a:schemeClr val="tx1"/>
              </a:solidFill>
              <a:latin typeface="TH SarabunPSK" panose="020B0500040200020003" pitchFamily="34" charset="-34"/>
              <a:cs typeface="TH SarabunPSK" panose="020B0500040200020003" pitchFamily="34" charset="-34"/>
            </a:endParaRPr>
          </a:p>
          <a:p>
            <a:pPr algn="ctr"/>
            <a:r>
              <a:rPr lang="th-TH" sz="1600" dirty="0" smtClean="0">
                <a:solidFill>
                  <a:schemeClr val="tx1"/>
                </a:solidFill>
                <a:latin typeface="TH SarabunPSK" panose="020B0500040200020003" pitchFamily="34" charset="-34"/>
                <a:cs typeface="TH SarabunPSK" panose="020B0500040200020003" pitchFamily="34" charset="-34"/>
              </a:rPr>
              <a:t>ประกาศ</a:t>
            </a:r>
            <a:r>
              <a:rPr lang="th-TH" sz="1600" dirty="0">
                <a:solidFill>
                  <a:schemeClr val="tx1"/>
                </a:solidFill>
                <a:latin typeface="TH SarabunPSK" panose="020B0500040200020003" pitchFamily="34" charset="-34"/>
                <a:cs typeface="TH SarabunPSK" panose="020B0500040200020003" pitchFamily="34" charset="-34"/>
              </a:rPr>
              <a:t>มหาวิทยาลัยราช</a:t>
            </a:r>
            <a:r>
              <a:rPr lang="th-TH" sz="1600" dirty="0" err="1">
                <a:solidFill>
                  <a:schemeClr val="tx1"/>
                </a:solidFill>
                <a:latin typeface="TH SarabunPSK" panose="020B0500040200020003" pitchFamily="34" charset="-34"/>
                <a:cs typeface="TH SarabunPSK" panose="020B0500040200020003" pitchFamily="34" charset="-34"/>
              </a:rPr>
              <a:t>ภัฏ</a:t>
            </a:r>
            <a:r>
              <a:rPr lang="th-TH" sz="1600" dirty="0" smtClean="0">
                <a:solidFill>
                  <a:schemeClr val="tx1"/>
                </a:solidFill>
                <a:latin typeface="TH SarabunPSK" panose="020B0500040200020003" pitchFamily="34" charset="-34"/>
                <a:cs typeface="TH SarabunPSK" panose="020B0500040200020003" pitchFamily="34" charset="-34"/>
              </a:rPr>
              <a:t>เพชรบุรี</a:t>
            </a:r>
            <a:endParaRPr lang="en-US" sz="1600" dirty="0" smtClean="0">
              <a:solidFill>
                <a:schemeClr val="tx1"/>
              </a:solidFill>
              <a:latin typeface="TH SarabunPSK" panose="020B0500040200020003" pitchFamily="34" charset="-34"/>
              <a:cs typeface="TH SarabunPSK" panose="020B0500040200020003" pitchFamily="34" charset="-34"/>
            </a:endParaRPr>
          </a:p>
          <a:p>
            <a:pPr algn="ctr"/>
            <a:r>
              <a:rPr lang="th-TH" sz="1600" dirty="0" smtClean="0">
                <a:solidFill>
                  <a:schemeClr val="tx1"/>
                </a:solidFill>
                <a:latin typeface="TH SarabunPSK" panose="020B0500040200020003" pitchFamily="34" charset="-34"/>
                <a:cs typeface="TH SarabunPSK" panose="020B0500040200020003" pitchFamily="34" charset="-34"/>
              </a:rPr>
              <a:t>เรื่อง  </a:t>
            </a:r>
            <a:r>
              <a:rPr lang="th-TH" sz="1600" dirty="0">
                <a:solidFill>
                  <a:schemeClr val="tx1"/>
                </a:solidFill>
                <a:latin typeface="TH SarabunPSK" panose="020B0500040200020003" pitchFamily="34" charset="-34"/>
                <a:cs typeface="TH SarabunPSK" panose="020B0500040200020003" pitchFamily="34" charset="-34"/>
              </a:rPr>
              <a:t>นโยบายคุณธรรมและความโปร่งใส</a:t>
            </a:r>
            <a:endParaRPr lang="en-US" sz="1600" dirty="0">
              <a:solidFill>
                <a:schemeClr val="tx1"/>
              </a:solidFill>
              <a:latin typeface="TH SarabunPSK" panose="020B0500040200020003" pitchFamily="34" charset="-34"/>
              <a:cs typeface="TH SarabunPSK" panose="020B0500040200020003" pitchFamily="34" charset="-34"/>
            </a:endParaRPr>
          </a:p>
          <a:p>
            <a:pPr algn="ctr"/>
            <a:r>
              <a:rPr lang="th-TH" sz="1600" dirty="0">
                <a:solidFill>
                  <a:schemeClr val="tx1"/>
                </a:solidFill>
                <a:latin typeface="TH SarabunPSK" panose="020B0500040200020003" pitchFamily="34" charset="-34"/>
                <a:cs typeface="TH SarabunPSK" panose="020B0500040200020003" pitchFamily="34" charset="-34"/>
              </a:rPr>
              <a:t>           </a:t>
            </a:r>
            <a:r>
              <a:rPr lang="th-TH" sz="1600" dirty="0" smtClean="0">
                <a:solidFill>
                  <a:schemeClr val="tx1"/>
                </a:solidFill>
                <a:latin typeface="TH SarabunPSK" panose="020B0500040200020003" pitchFamily="34" charset="-34"/>
                <a:cs typeface="TH SarabunPSK" panose="020B0500040200020003" pitchFamily="34" charset="-34"/>
              </a:rPr>
              <a:t>--------------------</a:t>
            </a:r>
            <a:endParaRPr lang="en-US" sz="1600" dirty="0">
              <a:solidFill>
                <a:schemeClr val="tx1"/>
              </a:solidFill>
              <a:latin typeface="TH SarabunPSK" panose="020B0500040200020003" pitchFamily="34" charset="-34"/>
              <a:cs typeface="TH SarabunPSK" panose="020B0500040200020003" pitchFamily="34" charset="-34"/>
            </a:endParaRPr>
          </a:p>
          <a:p>
            <a:pPr indent="350838" algn="thaiDist"/>
            <a:r>
              <a:rPr lang="th-TH" sz="1600" dirty="0">
                <a:solidFill>
                  <a:schemeClr val="tx1"/>
                </a:solidFill>
                <a:latin typeface="TH SarabunPSK" panose="020B0500040200020003" pitchFamily="34" charset="-34"/>
                <a:cs typeface="TH SarabunPSK" panose="020B0500040200020003" pitchFamily="34" charset="-34"/>
              </a:rPr>
              <a:t>ตามเจตนารมณ์ของรัฐธรรมนูญแห่งราชอาณาจักรไทย (ฉบับชั่วคราว) พ.ศ.2557  พระราชบัญญัติข้อมูลข่าวสารของทางราชการพ.ศ. 2540  พระราชกฤษฎีกาว่าด้วยหลักเกณฑ์และวิธีการบริหารกิจการบ้านเมืองที่ดี พ.ศ.2546 ยุทธศาสตร์ชาติว่าด้วยการป้องกันและปราบปรามการทุจริตระยะที่ 3 (พ.ศ.</a:t>
            </a:r>
            <a:r>
              <a:rPr lang="th-TH" sz="1600" dirty="0" smtClean="0">
                <a:solidFill>
                  <a:schemeClr val="tx1"/>
                </a:solidFill>
                <a:latin typeface="TH SarabunPSK" panose="020B0500040200020003" pitchFamily="34" charset="-34"/>
                <a:cs typeface="TH SarabunPSK" panose="020B0500040200020003" pitchFamily="34" charset="-34"/>
              </a:rPr>
              <a:t>2560–2564) </a:t>
            </a:r>
            <a:r>
              <a:rPr lang="th-TH" sz="1600" dirty="0">
                <a:solidFill>
                  <a:schemeClr val="tx1"/>
                </a:solidFill>
                <a:latin typeface="TH SarabunPSK" panose="020B0500040200020003" pitchFamily="34" charset="-34"/>
                <a:cs typeface="TH SarabunPSK" panose="020B0500040200020003" pitchFamily="34" charset="-34"/>
              </a:rPr>
              <a:t>และนโยบายของรัฐบาล ข้อที่ 10 การส่งเสริมการบริหารราชการแผ่นดินที่มี</a:t>
            </a:r>
            <a:r>
              <a:rPr lang="th-TH" sz="1600" dirty="0" err="1">
                <a:solidFill>
                  <a:schemeClr val="tx1"/>
                </a:solidFill>
                <a:latin typeface="TH SarabunPSK" panose="020B0500040200020003" pitchFamily="34" charset="-34"/>
                <a:cs typeface="TH SarabunPSK" panose="020B0500040200020003" pitchFamily="34" charset="-34"/>
              </a:rPr>
              <a:t>ธรรมาภิ</a:t>
            </a:r>
            <a:r>
              <a:rPr lang="th-TH" sz="1600" dirty="0">
                <a:solidFill>
                  <a:schemeClr val="tx1"/>
                </a:solidFill>
                <a:latin typeface="TH SarabunPSK" panose="020B0500040200020003" pitchFamily="34" charset="-34"/>
                <a:cs typeface="TH SarabunPSK" panose="020B0500040200020003" pitchFamily="34" charset="-34"/>
              </a:rPr>
              <a:t>บาล</a:t>
            </a:r>
            <a:r>
              <a:rPr lang="th-TH" sz="1600" dirty="0" smtClean="0">
                <a:solidFill>
                  <a:schemeClr val="tx1"/>
                </a:solidFill>
                <a:latin typeface="TH SarabunPSK" panose="020B0500040200020003" pitchFamily="34" charset="-34"/>
                <a:cs typeface="TH SarabunPSK" panose="020B0500040200020003" pitchFamily="34" charset="-34"/>
              </a:rPr>
              <a:t>และการ</a:t>
            </a:r>
            <a:r>
              <a:rPr lang="th-TH" sz="1600" dirty="0">
                <a:solidFill>
                  <a:schemeClr val="tx1"/>
                </a:solidFill>
                <a:latin typeface="TH SarabunPSK" panose="020B0500040200020003" pitchFamily="34" charset="-34"/>
                <a:cs typeface="TH SarabunPSK" panose="020B0500040200020003" pitchFamily="34" charset="-34"/>
              </a:rPr>
              <a:t>ป้องกันปราบปรามการทุจริตและประพฤติมิชอบในภาครัฐ </a:t>
            </a:r>
            <a:r>
              <a:rPr lang="th-TH" sz="1600" dirty="0" smtClean="0">
                <a:solidFill>
                  <a:schemeClr val="tx1"/>
                </a:solidFill>
                <a:latin typeface="TH SarabunPSK" panose="020B0500040200020003" pitchFamily="34" charset="-34"/>
                <a:cs typeface="TH SarabunPSK" panose="020B0500040200020003" pitchFamily="34" charset="-34"/>
              </a:rPr>
              <a:t>นั้น</a:t>
            </a:r>
            <a:endParaRPr lang="en-US" sz="1600" dirty="0" smtClean="0">
              <a:solidFill>
                <a:schemeClr val="tx1"/>
              </a:solidFill>
              <a:latin typeface="TH SarabunPSK" panose="020B0500040200020003" pitchFamily="34" charset="-34"/>
              <a:cs typeface="TH SarabunPSK" panose="020B0500040200020003" pitchFamily="34" charset="-34"/>
            </a:endParaRPr>
          </a:p>
          <a:p>
            <a:pPr indent="350838" algn="thaiDist"/>
            <a:r>
              <a:rPr lang="th-TH" sz="1600" dirty="0" smtClean="0">
                <a:solidFill>
                  <a:schemeClr val="tx1"/>
                </a:solidFill>
                <a:latin typeface="TH SarabunPSK" panose="020B0500040200020003" pitchFamily="34" charset="-34"/>
                <a:cs typeface="TH SarabunPSK" panose="020B0500040200020003" pitchFamily="34" charset="-34"/>
              </a:rPr>
              <a:t>มหาวิทยาลัยราช</a:t>
            </a:r>
            <a:r>
              <a:rPr lang="th-TH" sz="1600" dirty="0" err="1" smtClean="0">
                <a:solidFill>
                  <a:schemeClr val="tx1"/>
                </a:solidFill>
                <a:latin typeface="TH SarabunPSK" panose="020B0500040200020003" pitchFamily="34" charset="-34"/>
                <a:cs typeface="TH SarabunPSK" panose="020B0500040200020003" pitchFamily="34" charset="-34"/>
              </a:rPr>
              <a:t>ภัฏ</a:t>
            </a:r>
            <a:r>
              <a:rPr lang="th-TH" sz="1600" dirty="0" smtClean="0">
                <a:solidFill>
                  <a:schemeClr val="tx1"/>
                </a:solidFill>
                <a:latin typeface="TH SarabunPSK" panose="020B0500040200020003" pitchFamily="34" charset="-34"/>
                <a:cs typeface="TH SarabunPSK" panose="020B0500040200020003" pitchFamily="34" charset="-34"/>
              </a:rPr>
              <a:t>เพชรบุรี จึงได้กำหนดนโยบายคุณธรรมและความโปร่งใส เพื่อเป็นมาตรฐาน แนวทางปฏิบัติและค่านิยมของบุคลากรให้ยึดถือ และปฏิบัติควบคู่ไปกับ กฎ ระเบียบ และข้อบังคับอื่น ๆ โดยมุ่งมั่นที่จะนำหน่วยงานให้ดำเนินงานตามภารกิจด้วยความโปร่งใส บริหารงานด้วยความซื่อสัตย์ สุจริต</a:t>
            </a:r>
            <a:r>
              <a:rPr lang="en-US" sz="1600" dirty="0" smtClean="0">
                <a:solidFill>
                  <a:schemeClr val="tx1"/>
                </a:solidFill>
                <a:latin typeface="TH SarabunPSK" panose="020B0500040200020003" pitchFamily="34" charset="-34"/>
                <a:cs typeface="TH SarabunPSK" panose="020B0500040200020003" pitchFamily="34" charset="-34"/>
              </a:rPr>
              <a:t> </a:t>
            </a:r>
            <a:r>
              <a:rPr lang="th-TH" sz="1600" dirty="0" smtClean="0">
                <a:solidFill>
                  <a:schemeClr val="tx1"/>
                </a:solidFill>
                <a:latin typeface="TH SarabunPSK" panose="020B0500040200020003" pitchFamily="34" charset="-34"/>
                <a:cs typeface="TH SarabunPSK" panose="020B0500040200020003" pitchFamily="34" charset="-34"/>
              </a:rPr>
              <a:t> มีคุณธรรม ปราศจากการทุจริต เพื่อให้บรรลุเจตนารมณ์ดังกล่าวจึงกำหนดแนวทางให้ส่วนราชการภายในมหาวิทยาลัยราช</a:t>
            </a:r>
            <a:r>
              <a:rPr lang="th-TH" sz="1600" dirty="0" err="1" smtClean="0">
                <a:solidFill>
                  <a:schemeClr val="tx1"/>
                </a:solidFill>
                <a:latin typeface="TH SarabunPSK" panose="020B0500040200020003" pitchFamily="34" charset="-34"/>
                <a:cs typeface="TH SarabunPSK" panose="020B0500040200020003" pitchFamily="34" charset="-34"/>
              </a:rPr>
              <a:t>ภัฏ</a:t>
            </a:r>
            <a:r>
              <a:rPr lang="th-TH" sz="1600" dirty="0" smtClean="0">
                <a:solidFill>
                  <a:schemeClr val="tx1"/>
                </a:solidFill>
                <a:latin typeface="TH SarabunPSK" panose="020B0500040200020003" pitchFamily="34" charset="-34"/>
                <a:cs typeface="TH SarabunPSK" panose="020B0500040200020003" pitchFamily="34" charset="-34"/>
              </a:rPr>
              <a:t>เพชรบุรี  ถือปฏิบัติและดำเนินการ ดังนี้</a:t>
            </a:r>
            <a:endParaRPr lang="en-US" sz="1600" dirty="0" smtClean="0">
              <a:solidFill>
                <a:schemeClr val="tx1"/>
              </a:solidFill>
              <a:latin typeface="TH SarabunPSK" panose="020B0500040200020003" pitchFamily="34" charset="-34"/>
              <a:cs typeface="TH SarabunPSK" panose="020B0500040200020003" pitchFamily="34" charset="-34"/>
            </a:endParaRPr>
          </a:p>
          <a:p>
            <a:r>
              <a:rPr lang="en-US" sz="1400" dirty="0">
                <a:solidFill>
                  <a:schemeClr val="tx1"/>
                </a:solidFill>
                <a:latin typeface="TH SarabunPSK" panose="020B0500040200020003" pitchFamily="34" charset="-34"/>
                <a:cs typeface="TH SarabunPSK" panose="020B0500040200020003" pitchFamily="34" charset="-34"/>
              </a:rPr>
              <a:t> </a:t>
            </a:r>
          </a:p>
          <a:p>
            <a:pPr algn="ctr"/>
            <a:endParaRPr lang="en-US" sz="1400" dirty="0">
              <a:solidFill>
                <a:schemeClr val="tx1"/>
              </a:solidFill>
              <a:latin typeface="TH SarabunPSK" panose="020B0500040200020003" pitchFamily="34" charset="-34"/>
              <a:cs typeface="TH SarabunPSK" panose="020B0500040200020003" pitchFamily="34" charset="-34"/>
            </a:endParaRPr>
          </a:p>
        </p:txBody>
      </p:sp>
      <p:sp>
        <p:nvSpPr>
          <p:cNvPr id="15" name="Rectangle 14"/>
          <p:cNvSpPr/>
          <p:nvPr/>
        </p:nvSpPr>
        <p:spPr>
          <a:xfrm>
            <a:off x="3398520" y="381000"/>
            <a:ext cx="2926080" cy="70104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thaiDist">
              <a:buAutoNum type="arabicPeriod"/>
              <a:tabLst>
                <a:tab pos="517525" algn="l"/>
              </a:tabLst>
            </a:pPr>
            <a:r>
              <a:rPr lang="th-TH" sz="1600" dirty="0" smtClean="0">
                <a:solidFill>
                  <a:schemeClr val="tx1"/>
                </a:solidFill>
                <a:latin typeface="TH SarabunPSK" panose="020B0500040200020003" pitchFamily="34" charset="-34"/>
                <a:cs typeface="TH SarabunPSK" panose="020B0500040200020003" pitchFamily="34" charset="-34"/>
              </a:rPr>
              <a:t>บริหารงาน</a:t>
            </a:r>
            <a:r>
              <a:rPr lang="th-TH" sz="1600" dirty="0">
                <a:solidFill>
                  <a:schemeClr val="tx1"/>
                </a:solidFill>
                <a:latin typeface="TH SarabunPSK" panose="020B0500040200020003" pitchFamily="34" charset="-34"/>
                <a:cs typeface="TH SarabunPSK" panose="020B0500040200020003" pitchFamily="34" charset="-34"/>
              </a:rPr>
              <a:t>และปฏิบัติงานตามหลัก</a:t>
            </a:r>
            <a:r>
              <a:rPr lang="th-TH" sz="1600" dirty="0" err="1">
                <a:solidFill>
                  <a:schemeClr val="tx1"/>
                </a:solidFill>
                <a:latin typeface="TH SarabunPSK" panose="020B0500040200020003" pitchFamily="34" charset="-34"/>
                <a:cs typeface="TH SarabunPSK" panose="020B0500040200020003" pitchFamily="34" charset="-34"/>
              </a:rPr>
              <a:t>ธรรมาภิ</a:t>
            </a:r>
            <a:r>
              <a:rPr lang="th-TH" sz="1600" dirty="0">
                <a:solidFill>
                  <a:schemeClr val="tx1"/>
                </a:solidFill>
                <a:latin typeface="TH SarabunPSK" panose="020B0500040200020003" pitchFamily="34" charset="-34"/>
                <a:cs typeface="TH SarabunPSK" panose="020B0500040200020003" pitchFamily="34" charset="-34"/>
              </a:rPr>
              <a:t>บาล โดยมุ่งตอบสนองความต้องการของผู้รับบริการ ด้วยการบริการที่รวดเร็ว  ถูกต้อง เสมอภาค โปร่งใส และเป็น</a:t>
            </a:r>
            <a:r>
              <a:rPr lang="th-TH" sz="1600" dirty="0" smtClean="0">
                <a:solidFill>
                  <a:schemeClr val="tx1"/>
                </a:solidFill>
                <a:latin typeface="TH SarabunPSK" panose="020B0500040200020003" pitchFamily="34" charset="-34"/>
                <a:cs typeface="TH SarabunPSK" panose="020B0500040200020003" pitchFamily="34" charset="-34"/>
              </a:rPr>
              <a:t>ธรรม</a:t>
            </a:r>
            <a:endParaRPr lang="en-US" sz="1600" dirty="0" smtClean="0">
              <a:solidFill>
                <a:schemeClr val="tx1"/>
              </a:solidFill>
              <a:latin typeface="TH SarabunPSK" panose="020B0500040200020003" pitchFamily="34" charset="-34"/>
              <a:cs typeface="TH SarabunPSK" panose="020B0500040200020003" pitchFamily="34" charset="-34"/>
            </a:endParaRPr>
          </a:p>
          <a:p>
            <a:pPr marL="228600" indent="-228600" algn="thaiDist">
              <a:buAutoNum type="arabicPeriod"/>
            </a:pPr>
            <a:r>
              <a:rPr lang="th-TH" sz="1600" dirty="0" smtClean="0">
                <a:solidFill>
                  <a:schemeClr val="tx1"/>
                </a:solidFill>
                <a:latin typeface="TH SarabunPSK" panose="020B0500040200020003" pitchFamily="34" charset="-34"/>
                <a:cs typeface="TH SarabunPSK" panose="020B0500040200020003" pitchFamily="34" charset="-34"/>
              </a:rPr>
              <a:t>ปลูกฝัง</a:t>
            </a:r>
            <a:r>
              <a:rPr lang="th-TH" sz="1600" dirty="0">
                <a:solidFill>
                  <a:schemeClr val="tx1"/>
                </a:solidFill>
                <a:latin typeface="TH SarabunPSK" panose="020B0500040200020003" pitchFamily="34" charset="-34"/>
                <a:cs typeface="TH SarabunPSK" panose="020B0500040200020003" pitchFamily="34" charset="-34"/>
              </a:rPr>
              <a:t>ค่านิยมและทัศนคติให้บุคลากรในสังกัด มีความรู้ความเข้าใจ ยึดหลักคุณธรรม จริยธรรม นำหลักปรัชญาของเศรษฐกิจพอเพียงมาใช้ในการปฏิบัติงานและการดำเนิน</a:t>
            </a:r>
            <a:r>
              <a:rPr lang="th-TH" sz="1600" dirty="0" smtClean="0">
                <a:solidFill>
                  <a:schemeClr val="tx1"/>
                </a:solidFill>
                <a:latin typeface="TH SarabunPSK" panose="020B0500040200020003" pitchFamily="34" charset="-34"/>
                <a:cs typeface="TH SarabunPSK" panose="020B0500040200020003" pitchFamily="34" charset="-34"/>
              </a:rPr>
              <a:t>ชีวิต</a:t>
            </a:r>
            <a:endParaRPr lang="en-US" sz="1600" dirty="0" smtClean="0">
              <a:solidFill>
                <a:schemeClr val="tx1"/>
              </a:solidFill>
              <a:latin typeface="TH SarabunPSK" panose="020B0500040200020003" pitchFamily="34" charset="-34"/>
              <a:cs typeface="TH SarabunPSK" panose="020B0500040200020003" pitchFamily="34" charset="-34"/>
            </a:endParaRPr>
          </a:p>
          <a:p>
            <a:pPr marL="228600" indent="-228600" algn="thaiDist">
              <a:buAutoNum type="arabicPeriod"/>
            </a:pPr>
            <a:r>
              <a:rPr lang="th-TH" sz="1600" dirty="0" smtClean="0">
                <a:solidFill>
                  <a:schemeClr val="tx1"/>
                </a:solidFill>
                <a:latin typeface="TH SarabunPSK" panose="020B0500040200020003" pitchFamily="34" charset="-34"/>
                <a:cs typeface="TH SarabunPSK" panose="020B0500040200020003" pitchFamily="34" charset="-34"/>
              </a:rPr>
              <a:t>ดำเนินการ</a:t>
            </a:r>
            <a:r>
              <a:rPr lang="th-TH" sz="1600" dirty="0">
                <a:solidFill>
                  <a:schemeClr val="tx1"/>
                </a:solidFill>
                <a:latin typeface="TH SarabunPSK" panose="020B0500040200020003" pitchFamily="34" charset="-34"/>
                <a:cs typeface="TH SarabunPSK" panose="020B0500040200020003" pitchFamily="34" charset="-34"/>
              </a:rPr>
              <a:t>จัดซื้อ จัดจ้าง ส่งเสริมการดำเนินการให้เกิดความโปร่งใสในทุกขั้นตอน และเปิดโอกาสให้ภาคเอกชน ภาคประชาสังคม และภาคประชาชนเข้ามามีส่วนร่วมในการตรวจสอบการปฏิบัติงาน โดยเปิดเผยข้อมูลข่าวสารในการดำเนินกิจกรรมทุก</a:t>
            </a:r>
            <a:r>
              <a:rPr lang="th-TH" sz="1600" dirty="0" smtClean="0">
                <a:solidFill>
                  <a:schemeClr val="tx1"/>
                </a:solidFill>
                <a:latin typeface="TH SarabunPSK" panose="020B0500040200020003" pitchFamily="34" charset="-34"/>
                <a:cs typeface="TH SarabunPSK" panose="020B0500040200020003" pitchFamily="34" charset="-34"/>
              </a:rPr>
              <a:t>รูปแบบ</a:t>
            </a:r>
            <a:endParaRPr lang="en-US" sz="1600" dirty="0" smtClean="0">
              <a:solidFill>
                <a:schemeClr val="tx1"/>
              </a:solidFill>
              <a:latin typeface="TH SarabunPSK" panose="020B0500040200020003" pitchFamily="34" charset="-34"/>
              <a:cs typeface="TH SarabunPSK" panose="020B0500040200020003" pitchFamily="34" charset="-34"/>
            </a:endParaRPr>
          </a:p>
          <a:p>
            <a:pPr marL="228600" indent="-228600" algn="thaiDist">
              <a:buAutoNum type="arabicPeriod"/>
            </a:pPr>
            <a:r>
              <a:rPr lang="th-TH" sz="1600" dirty="0" smtClean="0">
                <a:solidFill>
                  <a:schemeClr val="tx1"/>
                </a:solidFill>
                <a:latin typeface="TH SarabunPSK" panose="020B0500040200020003" pitchFamily="34" charset="-34"/>
                <a:cs typeface="TH SarabunPSK" panose="020B0500040200020003" pitchFamily="34" charset="-34"/>
              </a:rPr>
              <a:t>ประชาสัมพันธ์</a:t>
            </a:r>
            <a:r>
              <a:rPr lang="th-TH" sz="1600" dirty="0">
                <a:solidFill>
                  <a:schemeClr val="tx1"/>
                </a:solidFill>
                <a:latin typeface="TH SarabunPSK" panose="020B0500040200020003" pitchFamily="34" charset="-34"/>
                <a:cs typeface="TH SarabunPSK" panose="020B0500040200020003" pitchFamily="34" charset="-34"/>
              </a:rPr>
              <a:t>ให้ประชาชนแจ้งข้อมูลข่าวสาร เบาะแสการทุจริต ร้องเรียนร้องทุกข์</a:t>
            </a:r>
            <a:r>
              <a:rPr lang="th-TH" sz="1600" dirty="0" smtClean="0">
                <a:solidFill>
                  <a:schemeClr val="tx1"/>
                </a:solidFill>
                <a:latin typeface="TH SarabunPSK" panose="020B0500040200020003" pitchFamily="34" charset="-34"/>
                <a:cs typeface="TH SarabunPSK" panose="020B0500040200020003" pitchFamily="34" charset="-34"/>
              </a:rPr>
              <a:t>ผ่านศูนย์รับเรื่องร้องเรียนของมหาวิทยาลัย</a:t>
            </a:r>
            <a:endParaRPr lang="en-US" sz="1600" dirty="0" smtClean="0">
              <a:solidFill>
                <a:schemeClr val="tx1"/>
              </a:solidFill>
              <a:latin typeface="TH SarabunPSK" panose="020B0500040200020003" pitchFamily="34" charset="-34"/>
              <a:cs typeface="TH SarabunPSK" panose="020B0500040200020003" pitchFamily="34" charset="-34"/>
            </a:endParaRPr>
          </a:p>
          <a:p>
            <a:pPr marL="228600" indent="-228600" algn="thaiDist">
              <a:buAutoNum type="arabicPeriod"/>
            </a:pPr>
            <a:r>
              <a:rPr lang="th-TH" sz="1600" dirty="0" smtClean="0">
                <a:solidFill>
                  <a:schemeClr val="tx1"/>
                </a:solidFill>
                <a:latin typeface="TH SarabunPSK" panose="020B0500040200020003" pitchFamily="34" charset="-34"/>
                <a:cs typeface="TH SarabunPSK" panose="020B0500040200020003" pitchFamily="34" charset="-34"/>
              </a:rPr>
              <a:t>กรณี</a:t>
            </a:r>
            <a:r>
              <a:rPr lang="th-TH" sz="1600" dirty="0">
                <a:solidFill>
                  <a:schemeClr val="tx1"/>
                </a:solidFill>
                <a:latin typeface="TH SarabunPSK" panose="020B0500040200020003" pitchFamily="34" charset="-34"/>
                <a:cs typeface="TH SarabunPSK" panose="020B0500040200020003" pitchFamily="34" charset="-34"/>
              </a:rPr>
              <a:t>พบการทุจริตจะดำเนินการสอบสวนและลงโทษขั้นสูงกับผู้ที่ทุจริตอย่าง</a:t>
            </a:r>
            <a:r>
              <a:rPr lang="th-TH" sz="1600" dirty="0" smtClean="0">
                <a:solidFill>
                  <a:schemeClr val="tx1"/>
                </a:solidFill>
                <a:latin typeface="TH SarabunPSK" panose="020B0500040200020003" pitchFamily="34" charset="-34"/>
                <a:cs typeface="TH SarabunPSK" panose="020B0500040200020003" pitchFamily="34" charset="-34"/>
              </a:rPr>
              <a:t>จริงจัง</a:t>
            </a:r>
            <a:endParaRPr lang="en-US" sz="1600" dirty="0" smtClean="0">
              <a:solidFill>
                <a:schemeClr val="tx1"/>
              </a:solidFill>
              <a:latin typeface="TH SarabunPSK" panose="020B0500040200020003" pitchFamily="34" charset="-34"/>
              <a:cs typeface="TH SarabunPSK" panose="020B0500040200020003" pitchFamily="34" charset="-34"/>
            </a:endParaRPr>
          </a:p>
          <a:p>
            <a:pPr marL="228600" indent="-228600" algn="thaiDist">
              <a:buAutoNum type="arabicPeriod"/>
            </a:pPr>
            <a:endParaRPr lang="en-US" sz="1600" dirty="0">
              <a:solidFill>
                <a:schemeClr val="tx1"/>
              </a:solidFill>
              <a:latin typeface="TH SarabunPSK" panose="020B0500040200020003" pitchFamily="34" charset="-34"/>
              <a:cs typeface="TH SarabunPSK" panose="020B0500040200020003" pitchFamily="34" charset="-34"/>
            </a:endParaRPr>
          </a:p>
          <a:p>
            <a:pPr marL="228600" algn="thaiDist"/>
            <a:r>
              <a:rPr lang="th-TH" sz="1600" dirty="0" smtClean="0">
                <a:solidFill>
                  <a:schemeClr val="tx1"/>
                </a:solidFill>
                <a:latin typeface="TH SarabunPSK" panose="020B0500040200020003" pitchFamily="34" charset="-34"/>
                <a:cs typeface="TH SarabunPSK" panose="020B0500040200020003" pitchFamily="34" charset="-34"/>
              </a:rPr>
              <a:t>จึง</a:t>
            </a:r>
            <a:r>
              <a:rPr lang="th-TH" sz="1600" dirty="0">
                <a:solidFill>
                  <a:schemeClr val="tx1"/>
                </a:solidFill>
                <a:latin typeface="TH SarabunPSK" panose="020B0500040200020003" pitchFamily="34" charset="-34"/>
                <a:cs typeface="TH SarabunPSK" panose="020B0500040200020003" pitchFamily="34" charset="-34"/>
              </a:rPr>
              <a:t>ประกาศให้ทราบโดยทั่วกัน</a:t>
            </a:r>
            <a:endParaRPr lang="en-US" sz="1600" dirty="0">
              <a:solidFill>
                <a:schemeClr val="tx1"/>
              </a:solidFill>
              <a:latin typeface="TH SarabunPSK" panose="020B0500040200020003" pitchFamily="34" charset="-34"/>
              <a:cs typeface="TH SarabunPSK" panose="020B0500040200020003" pitchFamily="34" charset="-34"/>
            </a:endParaRPr>
          </a:p>
          <a:p>
            <a:pPr marL="228600"/>
            <a:r>
              <a:rPr lang="th-TH" sz="1600" dirty="0" smtClean="0">
                <a:solidFill>
                  <a:schemeClr val="tx1"/>
                </a:solidFill>
                <a:latin typeface="TH SarabunPSK" panose="020B0500040200020003" pitchFamily="34" charset="-34"/>
                <a:cs typeface="TH SarabunPSK" panose="020B0500040200020003" pitchFamily="34" charset="-34"/>
              </a:rPr>
              <a:t>ประกาศ  </a:t>
            </a:r>
            <a:r>
              <a:rPr lang="th-TH" sz="1600" dirty="0">
                <a:solidFill>
                  <a:schemeClr val="tx1"/>
                </a:solidFill>
                <a:latin typeface="TH SarabunPSK" panose="020B0500040200020003" pitchFamily="34" charset="-34"/>
                <a:cs typeface="TH SarabunPSK" panose="020B0500040200020003" pitchFamily="34" charset="-34"/>
              </a:rPr>
              <a:t>ณ วันที่  17  เดือน  มกราคม  </a:t>
            </a:r>
            <a:r>
              <a:rPr lang="th-TH" sz="1600" dirty="0" smtClean="0">
                <a:solidFill>
                  <a:schemeClr val="tx1"/>
                </a:solidFill>
                <a:latin typeface="TH SarabunPSK" panose="020B0500040200020003" pitchFamily="34" charset="-34"/>
                <a:cs typeface="TH SarabunPSK" panose="020B0500040200020003" pitchFamily="34" charset="-34"/>
              </a:rPr>
              <a:t>2560</a:t>
            </a:r>
          </a:p>
          <a:p>
            <a:pPr marL="228600"/>
            <a:endParaRPr lang="th-TH" sz="1600" dirty="0" smtClean="0">
              <a:solidFill>
                <a:schemeClr val="tx1"/>
              </a:solidFill>
              <a:latin typeface="TH SarabunPSK" panose="020B0500040200020003" pitchFamily="34" charset="-34"/>
              <a:cs typeface="TH SarabunPSK" panose="020B0500040200020003" pitchFamily="34" charset="-34"/>
            </a:endParaRPr>
          </a:p>
          <a:p>
            <a:pPr marL="228600"/>
            <a:endParaRPr lang="th-TH" sz="1600" dirty="0">
              <a:solidFill>
                <a:schemeClr val="tx1"/>
              </a:solidFill>
              <a:latin typeface="TH SarabunPSK" panose="020B0500040200020003" pitchFamily="34" charset="-34"/>
              <a:cs typeface="TH SarabunPSK" panose="020B0500040200020003" pitchFamily="34" charset="-34"/>
            </a:endParaRPr>
          </a:p>
          <a:p>
            <a:pPr marL="228600"/>
            <a:endParaRPr lang="th-TH" sz="1600" dirty="0">
              <a:solidFill>
                <a:schemeClr val="tx1"/>
              </a:solidFill>
              <a:latin typeface="TH SarabunPSK" panose="020B0500040200020003" pitchFamily="34" charset="-34"/>
              <a:cs typeface="TH SarabunPSK" panose="020B0500040200020003" pitchFamily="34" charset="-34"/>
            </a:endParaRPr>
          </a:p>
          <a:p>
            <a:pPr marL="228600" algn="ctr"/>
            <a:r>
              <a:rPr lang="th-TH" sz="1600" dirty="0" smtClean="0">
                <a:latin typeface="TH SarabunPSK" panose="020B0500040200020003" pitchFamily="34" charset="-34"/>
                <a:cs typeface="TH SarabunPSK" panose="020B0500040200020003" pitchFamily="34" charset="-34"/>
              </a:rPr>
              <a:t>(</a:t>
            </a:r>
            <a:r>
              <a:rPr lang="th-TH" sz="1600" dirty="0">
                <a:solidFill>
                  <a:schemeClr val="tx1"/>
                </a:solidFill>
                <a:latin typeface="TH SarabunPSK" panose="020B0500040200020003" pitchFamily="34" charset="-34"/>
                <a:cs typeface="TH SarabunPSK" panose="020B0500040200020003" pitchFamily="34" charset="-34"/>
              </a:rPr>
              <a:t>ผู้ช่วยศาสตราจารย์ ดร.นิวัต กลิ่น</a:t>
            </a:r>
            <a:r>
              <a:rPr lang="th-TH" sz="1600" dirty="0" smtClean="0">
                <a:solidFill>
                  <a:schemeClr val="tx1"/>
                </a:solidFill>
                <a:latin typeface="TH SarabunPSK" panose="020B0500040200020003" pitchFamily="34" charset="-34"/>
                <a:cs typeface="TH SarabunPSK" panose="020B0500040200020003" pitchFamily="34" charset="-34"/>
              </a:rPr>
              <a:t>งาม</a:t>
            </a:r>
            <a:endParaRPr lang="en-US" sz="1600" dirty="0">
              <a:solidFill>
                <a:schemeClr val="tx1"/>
              </a:solidFill>
              <a:latin typeface="TH SarabunPSK" panose="020B0500040200020003" pitchFamily="34" charset="-34"/>
              <a:cs typeface="TH SarabunPSK" panose="020B0500040200020003" pitchFamily="34" charset="-34"/>
            </a:endParaRPr>
          </a:p>
          <a:p>
            <a:pPr marL="228600" algn="ctr"/>
            <a:r>
              <a:rPr lang="th-TH" sz="1600" dirty="0">
                <a:solidFill>
                  <a:schemeClr val="tx1"/>
                </a:solidFill>
                <a:latin typeface="TH SarabunPSK" panose="020B0500040200020003" pitchFamily="34" charset="-34"/>
                <a:cs typeface="TH SarabunPSK" panose="020B0500040200020003" pitchFamily="34" charset="-34"/>
              </a:rPr>
              <a:t>อธิการบดีมหาวิทยาลัยราช</a:t>
            </a:r>
            <a:r>
              <a:rPr lang="th-TH" sz="1600" dirty="0" err="1">
                <a:solidFill>
                  <a:schemeClr val="tx1"/>
                </a:solidFill>
                <a:latin typeface="TH SarabunPSK" panose="020B0500040200020003" pitchFamily="34" charset="-34"/>
                <a:cs typeface="TH SarabunPSK" panose="020B0500040200020003" pitchFamily="34" charset="-34"/>
              </a:rPr>
              <a:t>ภัฏ</a:t>
            </a:r>
            <a:r>
              <a:rPr lang="th-TH" sz="1600" dirty="0">
                <a:solidFill>
                  <a:schemeClr val="tx1"/>
                </a:solidFill>
                <a:latin typeface="TH SarabunPSK" panose="020B0500040200020003" pitchFamily="34" charset="-34"/>
                <a:cs typeface="TH SarabunPSK" panose="020B0500040200020003" pitchFamily="34" charset="-34"/>
              </a:rPr>
              <a:t>เพชรบุรี </a:t>
            </a:r>
            <a:endParaRPr lang="en-US" sz="1600" dirty="0">
              <a:solidFill>
                <a:schemeClr val="tx1"/>
              </a:solidFill>
              <a:latin typeface="TH SarabunPSK" panose="020B0500040200020003" pitchFamily="34" charset="-34"/>
              <a:cs typeface="TH SarabunPSK" panose="020B0500040200020003" pitchFamily="34" charset="-34"/>
            </a:endParaRPr>
          </a:p>
          <a:p>
            <a:endParaRPr lang="en-US" sz="1600" dirty="0">
              <a:solidFill>
                <a:schemeClr val="tx1"/>
              </a:solidFill>
              <a:latin typeface="TH SarabunPSK" panose="020B0500040200020003" pitchFamily="34" charset="-34"/>
              <a:cs typeface="TH SarabunPSK" panose="020B0500040200020003" pitchFamily="34" charset="-34"/>
            </a:endParaRPr>
          </a:p>
          <a:p>
            <a:pPr algn="ctr"/>
            <a:endParaRPr lang="en-US" sz="1600" dirty="0"/>
          </a:p>
        </p:txBody>
      </p:sp>
      <p:sp>
        <p:nvSpPr>
          <p:cNvPr id="7" name="Rectangle 6"/>
          <p:cNvSpPr/>
          <p:nvPr/>
        </p:nvSpPr>
        <p:spPr>
          <a:xfrm>
            <a:off x="3398520" y="106680"/>
            <a:ext cx="2926080" cy="259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73239" y="6699348"/>
            <a:ext cx="2926080" cy="7315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th-TH" b="1" dirty="0" smtClean="0">
                <a:solidFill>
                  <a:schemeClr val="bg1"/>
                </a:solidFill>
                <a:latin typeface="TH Krub" panose="02000506040000020004" pitchFamily="2" charset="-34"/>
                <a:cs typeface="TH Krub" panose="02000506040000020004" pitchFamily="2" charset="-34"/>
              </a:rPr>
              <a:t>ชาวราช</a:t>
            </a:r>
            <a:r>
              <a:rPr lang="th-TH" b="1" dirty="0" err="1" smtClean="0">
                <a:solidFill>
                  <a:schemeClr val="bg1"/>
                </a:solidFill>
                <a:latin typeface="TH Krub" panose="02000506040000020004" pitchFamily="2" charset="-34"/>
                <a:cs typeface="TH Krub" panose="02000506040000020004" pitchFamily="2" charset="-34"/>
              </a:rPr>
              <a:t>ภัฏ</a:t>
            </a:r>
            <a:r>
              <a:rPr lang="th-TH" b="1" dirty="0" smtClean="0">
                <a:solidFill>
                  <a:schemeClr val="bg1"/>
                </a:solidFill>
                <a:latin typeface="TH Krub" panose="02000506040000020004" pitchFamily="2" charset="-34"/>
                <a:cs typeface="TH Krub" panose="02000506040000020004" pitchFamily="2" charset="-34"/>
              </a:rPr>
              <a:t>เพชรบุรีซื่อสัตย์</a:t>
            </a:r>
            <a:r>
              <a:rPr lang="th-TH" b="1" dirty="0">
                <a:solidFill>
                  <a:schemeClr val="bg1"/>
                </a:solidFill>
                <a:latin typeface="TH Krub" panose="02000506040000020004" pitchFamily="2" charset="-34"/>
                <a:cs typeface="TH Krub" panose="02000506040000020004" pitchFamily="2" charset="-34"/>
              </a:rPr>
              <a:t> สุจริต </a:t>
            </a:r>
            <a:endParaRPr lang="th-TH" b="1" dirty="0" smtClean="0">
              <a:solidFill>
                <a:schemeClr val="bg1"/>
              </a:solidFill>
              <a:latin typeface="TH Krub" panose="02000506040000020004" pitchFamily="2" charset="-34"/>
              <a:cs typeface="TH Krub" panose="02000506040000020004" pitchFamily="2" charset="-34"/>
            </a:endParaRPr>
          </a:p>
          <a:p>
            <a:pPr algn="ctr"/>
            <a:r>
              <a:rPr lang="th-TH" b="1" dirty="0" smtClean="0">
                <a:solidFill>
                  <a:schemeClr val="bg1"/>
                </a:solidFill>
                <a:latin typeface="TH Krub" panose="02000506040000020004" pitchFamily="2" charset="-34"/>
                <a:cs typeface="TH Krub" panose="02000506040000020004" pitchFamily="2" charset="-34"/>
              </a:rPr>
              <a:t>มุ่ง</a:t>
            </a:r>
            <a:r>
              <a:rPr lang="th-TH" b="1" dirty="0">
                <a:solidFill>
                  <a:schemeClr val="bg1"/>
                </a:solidFill>
                <a:latin typeface="TH Krub" panose="02000506040000020004" pitchFamily="2" charset="-34"/>
                <a:cs typeface="TH Krub" panose="02000506040000020004" pitchFamily="2" charset="-34"/>
              </a:rPr>
              <a:t>ผลสัมฤทธิ์ของงาน</a:t>
            </a:r>
            <a:endParaRPr lang="en-US" b="1" dirty="0">
              <a:solidFill>
                <a:schemeClr val="bg1"/>
              </a:solidFill>
              <a:latin typeface="TH Krub" panose="02000506040000020004" pitchFamily="2" charset="-34"/>
              <a:cs typeface="TH Krub" panose="02000506040000020004" pitchFamily="2" charset="-34"/>
            </a:endParaRPr>
          </a:p>
        </p:txBody>
      </p:sp>
      <p:pic>
        <p:nvPicPr>
          <p:cNvPr id="18" name="Picture 17" descr="http://sv6.postjung.com/wb/data/694/694767-topic-ix-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533400"/>
            <a:ext cx="737870" cy="73787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7720" y="5915639"/>
            <a:ext cx="1066039" cy="435380"/>
          </a:xfrm>
          <a:prstGeom prst="rect">
            <a:avLst/>
          </a:prstGeom>
        </p:spPr>
      </p:pic>
      <p:pic>
        <p:nvPicPr>
          <p:cNvPr id="14" name="ตัวแทนรูปภาพ 13"/>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l="38029" r="38029"/>
          <a:stretch>
            <a:fillRect/>
          </a:stretch>
        </p:blipFill>
        <p:spPr>
          <a:xfrm>
            <a:off x="6876288" y="228600"/>
            <a:ext cx="2926080" cy="5257800"/>
          </a:xfrm>
        </p:spPr>
      </p:pic>
      <p:pic>
        <p:nvPicPr>
          <p:cNvPr id="16" name="รูปภาพ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845" y="564022"/>
            <a:ext cx="824774" cy="1042640"/>
          </a:xfrm>
          <a:prstGeom prst="rect">
            <a:avLst/>
          </a:prstGeom>
        </p:spPr>
      </p:pic>
    </p:spTree>
    <p:extLst>
      <p:ext uri="{BB962C8B-B14F-4D97-AF65-F5344CB8AC3E}">
        <p14:creationId xmlns:p14="http://schemas.microsoft.com/office/powerpoint/2010/main" val="1742696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923434" y="6069812"/>
            <a:ext cx="2930709" cy="1477207"/>
          </a:xfrm>
          <a:prstGeom prst="roundRect">
            <a:avLst>
              <a:gd name="adj" fmla="val 8414"/>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icture Placeholder 245" descr="This placeholder is filled with a thin rule line so you can easily move the lines around on the slide" title="Line placeholder"/>
          <p:cNvSpPr>
            <a:spLocks noGrp="1"/>
          </p:cNvSpPr>
          <p:nvPr>
            <p:ph type="pic" sz="quarter" idx="57"/>
          </p:nvPr>
        </p:nvSpPr>
        <p:spPr/>
      </p:sp>
      <p:sp>
        <p:nvSpPr>
          <p:cNvPr id="116" name="Text Placeholder 115"/>
          <p:cNvSpPr>
            <a:spLocks noGrp="1"/>
          </p:cNvSpPr>
          <p:nvPr>
            <p:ph type="body" sz="quarter" idx="20"/>
          </p:nvPr>
        </p:nvSpPr>
        <p:spPr>
          <a:xfrm>
            <a:off x="228600" y="228601"/>
            <a:ext cx="2953511" cy="496699"/>
          </a:xfrm>
        </p:spPr>
        <p:txBody>
          <a:bodyPr/>
          <a:lstStyle/>
          <a:p>
            <a:pPr>
              <a:lnSpc>
                <a:spcPct val="100000"/>
              </a:lnSpc>
            </a:pPr>
            <a:r>
              <a:rPr lang="th-TH" sz="1800" b="1" dirty="0" smtClean="0">
                <a:solidFill>
                  <a:srgbClr val="00B050"/>
                </a:solidFill>
                <a:latin typeface="TH Krub" panose="02000506040000020004" pitchFamily="2" charset="-34"/>
                <a:cs typeface="TH Krub" panose="02000506040000020004" pitchFamily="2" charset="-34"/>
              </a:rPr>
              <a:t>ปรัชญา </a:t>
            </a:r>
            <a:r>
              <a:rPr lang="en-US" sz="1800" b="1" dirty="0" smtClean="0">
                <a:solidFill>
                  <a:srgbClr val="00B050"/>
                </a:solidFill>
                <a:latin typeface="TH Krub" panose="02000506040000020004" pitchFamily="2" charset="-34"/>
                <a:cs typeface="TH Krub" panose="02000506040000020004" pitchFamily="2" charset="-34"/>
              </a:rPr>
              <a:t>:</a:t>
            </a:r>
            <a:endParaRPr lang="en-US" sz="1400" b="1" dirty="0">
              <a:solidFill>
                <a:srgbClr val="00B050"/>
              </a:solidFill>
              <a:latin typeface="TH Krub" panose="02000506040000020004" pitchFamily="2" charset="-34"/>
              <a:cs typeface="TH Krub" panose="02000506040000020004" pitchFamily="2" charset="-34"/>
            </a:endParaRPr>
          </a:p>
        </p:txBody>
      </p:sp>
      <p:sp>
        <p:nvSpPr>
          <p:cNvPr id="118" name="Text Placeholder 117"/>
          <p:cNvSpPr>
            <a:spLocks noGrp="1"/>
          </p:cNvSpPr>
          <p:nvPr>
            <p:ph type="body" sz="quarter" idx="54"/>
          </p:nvPr>
        </p:nvSpPr>
        <p:spPr>
          <a:xfrm>
            <a:off x="380998" y="620472"/>
            <a:ext cx="2801113" cy="237148"/>
          </a:xfrm>
        </p:spPr>
        <p:txBody>
          <a:bodyPr/>
          <a:lstStyle/>
          <a:p>
            <a:pPr marL="0" indent="0">
              <a:lnSpc>
                <a:spcPct val="100000"/>
              </a:lnSpc>
              <a:buNone/>
            </a:pPr>
            <a:r>
              <a:rPr lang="th-TH" sz="1400" dirty="0" smtClean="0">
                <a:latin typeface="TH SarabunPSK" panose="020B0500040200020003" pitchFamily="34" charset="-34"/>
                <a:cs typeface="TH SarabunPSK" panose="020B0500040200020003" pitchFamily="34" charset="-34"/>
              </a:rPr>
              <a:t>คุณธรรม</a:t>
            </a:r>
            <a:r>
              <a:rPr lang="th-TH" sz="1400" dirty="0">
                <a:latin typeface="TH SarabunPSK" panose="020B0500040200020003" pitchFamily="34" charset="-34"/>
                <a:cs typeface="TH SarabunPSK" panose="020B0500040200020003" pitchFamily="34" charset="-34"/>
              </a:rPr>
              <a:t>นำความรู้ มุ่งสู่</a:t>
            </a:r>
            <a:r>
              <a:rPr lang="th-TH" sz="1400" dirty="0" smtClean="0">
                <a:latin typeface="TH SarabunPSK" panose="020B0500040200020003" pitchFamily="34" charset="-34"/>
                <a:cs typeface="TH SarabunPSK" panose="020B0500040200020003" pitchFamily="34" charset="-34"/>
              </a:rPr>
              <a:t>สากล</a:t>
            </a:r>
            <a:endParaRPr lang="en-US" sz="1400" dirty="0">
              <a:latin typeface="TH SarabunPSK" panose="020B0500040200020003" pitchFamily="34" charset="-34"/>
              <a:cs typeface="TH SarabunPSK" panose="020B0500040200020003" pitchFamily="34" charset="-34"/>
            </a:endParaRPr>
          </a:p>
        </p:txBody>
      </p:sp>
      <p:sp>
        <p:nvSpPr>
          <p:cNvPr id="248" name="Picture Placeholder 247" descr="This placeholder is filled with a thin rule line so you can easily move the lines around on the slide" title="Line placeholder"/>
          <p:cNvSpPr>
            <a:spLocks noGrp="1"/>
          </p:cNvSpPr>
          <p:nvPr>
            <p:ph type="pic" sz="quarter" idx="63"/>
          </p:nvPr>
        </p:nvSpPr>
        <p:spPr/>
      </p:sp>
      <p:sp>
        <p:nvSpPr>
          <p:cNvPr id="251" name="Picture Placeholder 250" descr="This placeholder is filled with a thin rule line so you can easily move the lines around on the slide" title="Line placeholder"/>
          <p:cNvSpPr>
            <a:spLocks noGrp="1"/>
          </p:cNvSpPr>
          <p:nvPr>
            <p:ph type="pic" sz="quarter" idx="71"/>
          </p:nvPr>
        </p:nvSpPr>
        <p:spPr>
          <a:xfrm>
            <a:off x="6900631" y="5826668"/>
            <a:ext cx="2953512" cy="91440"/>
          </a:xfrm>
        </p:spPr>
      </p:sp>
      <p:pic>
        <p:nvPicPr>
          <p:cNvPr id="27" name="Picture 26"/>
          <p:cNvPicPr>
            <a:picLocks noChangeAspect="1"/>
          </p:cNvPicPr>
          <p:nvPr/>
        </p:nvPicPr>
        <p:blipFill rotWithShape="1">
          <a:blip r:embed="rId2"/>
          <a:srcRect l="2124" t="23635" r="2416" b="9927"/>
          <a:stretch/>
        </p:blipFill>
        <p:spPr>
          <a:xfrm>
            <a:off x="3580788" y="220302"/>
            <a:ext cx="6273355" cy="2454713"/>
          </a:xfrm>
          <a:prstGeom prst="rect">
            <a:avLst/>
          </a:prstGeom>
        </p:spPr>
      </p:pic>
      <p:sp>
        <p:nvSpPr>
          <p:cNvPr id="39" name="Picture Placeholder 245" descr="This placeholder is filled with a thin rule line so you can easily move the lines around on the slide" title="Line placeholder"/>
          <p:cNvSpPr>
            <a:spLocks noGrp="1"/>
          </p:cNvSpPr>
          <p:nvPr>
            <p:ph type="pic" sz="quarter" idx="57"/>
          </p:nvPr>
        </p:nvSpPr>
        <p:spPr>
          <a:xfrm>
            <a:off x="228598" y="983268"/>
            <a:ext cx="2953512" cy="91440"/>
          </a:xfrm>
        </p:spPr>
      </p:sp>
      <p:sp>
        <p:nvSpPr>
          <p:cNvPr id="40" name="Text Placeholder 115"/>
          <p:cNvSpPr>
            <a:spLocks noGrp="1"/>
          </p:cNvSpPr>
          <p:nvPr>
            <p:ph type="body" sz="quarter" idx="20"/>
          </p:nvPr>
        </p:nvSpPr>
        <p:spPr>
          <a:xfrm>
            <a:off x="228598" y="1074708"/>
            <a:ext cx="2953511" cy="508090"/>
          </a:xfrm>
        </p:spPr>
        <p:txBody>
          <a:bodyPr/>
          <a:lstStyle/>
          <a:p>
            <a:pPr>
              <a:lnSpc>
                <a:spcPct val="100000"/>
              </a:lnSpc>
            </a:pPr>
            <a:r>
              <a:rPr lang="th-TH" sz="1800" b="1" dirty="0">
                <a:solidFill>
                  <a:srgbClr val="00B050"/>
                </a:solidFill>
                <a:latin typeface="TH Krub" panose="02000506040000020004" pitchFamily="2" charset="-34"/>
                <a:cs typeface="TH Krub" panose="02000506040000020004" pitchFamily="2" charset="-34"/>
              </a:rPr>
              <a:t>วิสัยทัศน์</a:t>
            </a:r>
            <a:r>
              <a:rPr lang="en-US" sz="1800" b="1" dirty="0">
                <a:solidFill>
                  <a:srgbClr val="00B050"/>
                </a:solidFill>
                <a:latin typeface="TH Krub" panose="02000506040000020004" pitchFamily="2" charset="-34"/>
                <a:cs typeface="TH Krub" panose="02000506040000020004" pitchFamily="2" charset="-34"/>
              </a:rPr>
              <a:t> :</a:t>
            </a:r>
            <a:endParaRPr lang="en-US" sz="1400" dirty="0">
              <a:solidFill>
                <a:srgbClr val="00B050"/>
              </a:solidFill>
              <a:latin typeface="TH Krub" panose="02000506040000020004" pitchFamily="2" charset="-34"/>
              <a:cs typeface="TH Krub" panose="02000506040000020004" pitchFamily="2" charset="-34"/>
            </a:endParaRPr>
          </a:p>
        </p:txBody>
      </p:sp>
      <p:sp>
        <p:nvSpPr>
          <p:cNvPr id="41" name="Text Placeholder 117"/>
          <p:cNvSpPr>
            <a:spLocks noGrp="1"/>
          </p:cNvSpPr>
          <p:nvPr>
            <p:ph type="body" sz="quarter" idx="54"/>
          </p:nvPr>
        </p:nvSpPr>
        <p:spPr>
          <a:xfrm>
            <a:off x="228598" y="2515259"/>
            <a:ext cx="2953511" cy="5031760"/>
          </a:xfrm>
        </p:spPr>
        <p:txBody>
          <a:bodyPr/>
          <a:lstStyle/>
          <a:p>
            <a:pPr marL="169863" indent="-169863">
              <a:lnSpc>
                <a:spcPct val="100000"/>
              </a:lnSpc>
              <a:buAutoNum type="arabicPeriod"/>
              <a:tabLst>
                <a:tab pos="169863" algn="l"/>
              </a:tabLst>
            </a:pPr>
            <a:r>
              <a:rPr lang="th-TH" sz="1400" dirty="0" smtClean="0">
                <a:latin typeface="TH SarabunPSK" panose="020B0500040200020003" pitchFamily="34" charset="-34"/>
                <a:cs typeface="TH SarabunPSK" panose="020B0500040200020003" pitchFamily="34" charset="-34"/>
              </a:rPr>
              <a:t>สร้าง</a:t>
            </a:r>
            <a:r>
              <a:rPr lang="th-TH" sz="1400" dirty="0">
                <a:latin typeface="TH SarabunPSK" panose="020B0500040200020003" pitchFamily="34" charset="-34"/>
                <a:cs typeface="TH SarabunPSK" panose="020B0500040200020003" pitchFamily="34" charset="-34"/>
              </a:rPr>
              <a:t>เอกลักษณ์ด้านอาหารและการท่องเที่ยวให้ได้รับการยอมรับในระดับชาติและ</a:t>
            </a:r>
            <a:r>
              <a:rPr lang="th-TH" sz="1400" dirty="0" smtClean="0">
                <a:latin typeface="TH SarabunPSK" panose="020B0500040200020003" pitchFamily="34" charset="-34"/>
                <a:cs typeface="TH SarabunPSK" panose="020B0500040200020003" pitchFamily="34" charset="-34"/>
              </a:rPr>
              <a:t>นานาชาติ</a:t>
            </a:r>
          </a:p>
          <a:p>
            <a:pPr marL="169863" indent="-169863">
              <a:lnSpc>
                <a:spcPct val="100000"/>
              </a:lnSpc>
              <a:buAutoNum type="arabicPeriod"/>
              <a:tabLst>
                <a:tab pos="169863" algn="l"/>
              </a:tabLst>
            </a:pPr>
            <a:r>
              <a:rPr lang="th-TH" sz="1400" dirty="0" smtClean="0">
                <a:latin typeface="TH SarabunPSK" panose="020B0500040200020003" pitchFamily="34" charset="-34"/>
                <a:cs typeface="TH SarabunPSK" panose="020B0500040200020003" pitchFamily="34" charset="-34"/>
              </a:rPr>
              <a:t>ผลิต</a:t>
            </a:r>
            <a:r>
              <a:rPr lang="th-TH" sz="1400" dirty="0">
                <a:latin typeface="TH SarabunPSK" panose="020B0500040200020003" pitchFamily="34" charset="-34"/>
                <a:cs typeface="TH SarabunPSK" panose="020B0500040200020003" pitchFamily="34" charset="-34"/>
              </a:rPr>
              <a:t>บัณฑิตที่มีคุณภาพมุ่งสู่สากล </a:t>
            </a:r>
            <a:r>
              <a:rPr lang="th-TH" sz="1400" dirty="0" err="1">
                <a:latin typeface="TH SarabunPSK" panose="020B0500040200020003" pitchFamily="34" charset="-34"/>
                <a:cs typeface="TH SarabunPSK" panose="020B0500040200020003" pitchFamily="34" charset="-34"/>
              </a:rPr>
              <a:t>สร้างอัต</a:t>
            </a:r>
            <a:r>
              <a:rPr lang="th-TH" sz="1400" dirty="0">
                <a:latin typeface="TH SarabunPSK" panose="020B0500040200020003" pitchFamily="34" charset="-34"/>
                <a:cs typeface="TH SarabunPSK" panose="020B0500040200020003" pitchFamily="34" charset="-34"/>
              </a:rPr>
              <a:t>ลักษณ์ให้เป็นที่ยอมรับของผู้ใช้บัณฑิตและสังคม โดยคำนึงถึงหลักกระจายโอกาสทางการศึกษาอย่างเท่า</a:t>
            </a:r>
            <a:r>
              <a:rPr lang="th-TH" sz="1400" dirty="0" smtClean="0">
                <a:latin typeface="TH SarabunPSK" panose="020B0500040200020003" pitchFamily="34" charset="-34"/>
                <a:cs typeface="TH SarabunPSK" panose="020B0500040200020003" pitchFamily="34" charset="-34"/>
              </a:rPr>
              <a:t>เทียม</a:t>
            </a:r>
          </a:p>
          <a:p>
            <a:pPr marL="169863" indent="-169863">
              <a:lnSpc>
                <a:spcPct val="100000"/>
              </a:lnSpc>
              <a:buAutoNum type="arabicPeriod"/>
              <a:tabLst>
                <a:tab pos="169863" algn="l"/>
              </a:tabLst>
            </a:pPr>
            <a:r>
              <a:rPr lang="th-TH" sz="1400" dirty="0" smtClean="0">
                <a:latin typeface="TH SarabunPSK" panose="020B0500040200020003" pitchFamily="34" charset="-34"/>
                <a:cs typeface="TH SarabunPSK" panose="020B0500040200020003" pitchFamily="34" charset="-34"/>
              </a:rPr>
              <a:t>วิจัย</a:t>
            </a:r>
            <a:r>
              <a:rPr lang="th-TH" sz="1400" dirty="0">
                <a:latin typeface="TH SarabunPSK" panose="020B0500040200020003" pitchFamily="34" charset="-34"/>
                <a:cs typeface="TH SarabunPSK" panose="020B0500040200020003" pitchFamily="34" charset="-34"/>
              </a:rPr>
              <a:t>และพัฒนาองค์ความรู้ที่จำเป็นและประโยชน์ในการพัฒนาท้องถิ่น ชุมชนและประเทศโดยให้ความสำคัญกับการวิจัยเพื่อแก้ปัญหาของพื้นที่และสนับสนุนเอกลักษณ์ของมหาวิทยาลัย ที่สามารถนำไปใช้ประโยชน์ได้อย่าง</a:t>
            </a:r>
            <a:r>
              <a:rPr lang="th-TH" sz="1400" dirty="0" smtClean="0">
                <a:latin typeface="TH SarabunPSK" panose="020B0500040200020003" pitchFamily="34" charset="-34"/>
                <a:cs typeface="TH SarabunPSK" panose="020B0500040200020003" pitchFamily="34" charset="-34"/>
              </a:rPr>
              <a:t>แท้จริง</a:t>
            </a:r>
          </a:p>
          <a:p>
            <a:pPr marL="169863" indent="-169863">
              <a:lnSpc>
                <a:spcPct val="100000"/>
              </a:lnSpc>
              <a:buAutoNum type="arabicPeriod"/>
              <a:tabLst>
                <a:tab pos="169863" algn="l"/>
              </a:tabLst>
            </a:pPr>
            <a:r>
              <a:rPr lang="th-TH" sz="1400" dirty="0" smtClean="0">
                <a:latin typeface="TH SarabunPSK" panose="020B0500040200020003" pitchFamily="34" charset="-34"/>
                <a:cs typeface="TH SarabunPSK" panose="020B0500040200020003" pitchFamily="34" charset="-34"/>
              </a:rPr>
              <a:t>ให้บริการ</a:t>
            </a:r>
            <a:r>
              <a:rPr lang="th-TH" sz="1400" dirty="0">
                <a:latin typeface="TH SarabunPSK" panose="020B0500040200020003" pitchFamily="34" charset="-34"/>
                <a:cs typeface="TH SarabunPSK" panose="020B0500040200020003" pitchFamily="34" charset="-34"/>
              </a:rPr>
              <a:t>วิชาการ ถ่ายทอดองค์ความรู้ และเทคโนโลยีนวัตกรรมบนพื้นฐานปรัชญาเศรษฐกิจพอเพียงที่ตอบสนองความต้องการของชุมชน สังคม และประเทศชาติ</a:t>
            </a:r>
          </a:p>
          <a:p>
            <a:pPr marL="169863" indent="-169863">
              <a:lnSpc>
                <a:spcPct val="100000"/>
              </a:lnSpc>
              <a:buAutoNum type="arabicPeriod"/>
              <a:tabLst>
                <a:tab pos="169863" algn="l"/>
              </a:tabLst>
            </a:pPr>
            <a:r>
              <a:rPr lang="th-TH" sz="1400" dirty="0" smtClean="0">
                <a:latin typeface="TH SarabunPSK" panose="020B0500040200020003" pitchFamily="34" charset="-34"/>
                <a:cs typeface="TH SarabunPSK" panose="020B0500040200020003" pitchFamily="34" charset="-34"/>
              </a:rPr>
              <a:t>สืบ</a:t>
            </a:r>
            <a:r>
              <a:rPr lang="th-TH" sz="1400" dirty="0">
                <a:latin typeface="TH SarabunPSK" panose="020B0500040200020003" pitchFamily="34" charset="-34"/>
                <a:cs typeface="TH SarabunPSK" panose="020B0500040200020003" pitchFamily="34" charset="-34"/>
              </a:rPr>
              <a:t>สาน ส่งเสริมโครงการอันเนื่องมาจากพระราชดำริและปรัชญาเศรษฐกิจพอเพียงสู่ชุมชนและสังคม</a:t>
            </a:r>
          </a:p>
          <a:p>
            <a:pPr marL="169863" indent="-169863">
              <a:lnSpc>
                <a:spcPct val="100000"/>
              </a:lnSpc>
              <a:buAutoNum type="arabicPeriod"/>
              <a:tabLst>
                <a:tab pos="169863" algn="l"/>
              </a:tabLst>
            </a:pPr>
            <a:r>
              <a:rPr lang="th-TH" sz="1400" dirty="0" smtClean="0">
                <a:latin typeface="TH SarabunPSK" panose="020B0500040200020003" pitchFamily="34" charset="-34"/>
                <a:cs typeface="TH SarabunPSK" panose="020B0500040200020003" pitchFamily="34" charset="-34"/>
              </a:rPr>
              <a:t>เสริมสร้าง</a:t>
            </a:r>
            <a:r>
              <a:rPr lang="th-TH" sz="1400" dirty="0">
                <a:latin typeface="TH SarabunPSK" panose="020B0500040200020003" pitchFamily="34" charset="-34"/>
                <a:cs typeface="TH SarabunPSK" panose="020B0500040200020003" pitchFamily="34" charset="-34"/>
              </a:rPr>
              <a:t>ความรู้ความเข้าใจในคุณค่า ความสำนึก และความภูมิใจในวัฒนธรรมของท้องถิ่นและของชาติเพื่อให้เกิดความตระหนักในคุณค่าของการอนุรักษ์และเผยแพร่สู่</a:t>
            </a:r>
            <a:r>
              <a:rPr lang="th-TH" sz="1400" dirty="0" smtClean="0">
                <a:latin typeface="TH SarabunPSK" panose="020B0500040200020003" pitchFamily="34" charset="-34"/>
                <a:cs typeface="TH SarabunPSK" panose="020B0500040200020003" pitchFamily="34" charset="-34"/>
              </a:rPr>
              <a:t>สากล</a:t>
            </a:r>
          </a:p>
          <a:p>
            <a:pPr marL="169863" indent="-169863">
              <a:lnSpc>
                <a:spcPct val="100000"/>
              </a:lnSpc>
              <a:buAutoNum type="arabicPeriod"/>
              <a:tabLst>
                <a:tab pos="169863" algn="l"/>
              </a:tabLst>
            </a:pPr>
            <a:r>
              <a:rPr lang="th-TH" sz="1400" dirty="0" smtClean="0">
                <a:latin typeface="TH SarabunPSK" panose="020B0500040200020003" pitchFamily="34" charset="-34"/>
                <a:cs typeface="TH SarabunPSK" panose="020B0500040200020003" pitchFamily="34" charset="-34"/>
              </a:rPr>
              <a:t>พัฒนา</a:t>
            </a:r>
            <a:r>
              <a:rPr lang="th-TH" sz="1400" dirty="0">
                <a:latin typeface="TH SarabunPSK" panose="020B0500040200020003" pitchFamily="34" charset="-34"/>
                <a:cs typeface="TH SarabunPSK" panose="020B0500040200020003" pitchFamily="34" charset="-34"/>
              </a:rPr>
              <a:t>ประสิทธิภาพการบริหารจัดการขั้นสูง (</a:t>
            </a:r>
            <a:r>
              <a:rPr lang="en-US" sz="1400" dirty="0">
                <a:latin typeface="TH SarabunPSK" panose="020B0500040200020003" pitchFamily="34" charset="-34"/>
                <a:cs typeface="TH SarabunPSK" panose="020B0500040200020003" pitchFamily="34" charset="-34"/>
              </a:rPr>
              <a:t>Advance Execution Premium) </a:t>
            </a:r>
            <a:r>
              <a:rPr lang="th-TH" sz="1400" dirty="0">
                <a:latin typeface="TH SarabunPSK" panose="020B0500040200020003" pitchFamily="34" charset="-34"/>
                <a:cs typeface="TH SarabunPSK" panose="020B0500040200020003" pitchFamily="34" charset="-34"/>
              </a:rPr>
              <a:t>โดยมีคณะกรรมการหรือสำนักบริหารยุทธศาสตร์เป็นกลไกดำเนินการตามหลัก</a:t>
            </a:r>
            <a:r>
              <a:rPr lang="th-TH" sz="1400" dirty="0" err="1">
                <a:latin typeface="TH SarabunPSK" panose="020B0500040200020003" pitchFamily="34" charset="-34"/>
                <a:cs typeface="TH SarabunPSK" panose="020B0500040200020003" pitchFamily="34" charset="-34"/>
              </a:rPr>
              <a:t>ธรรมาภิ</a:t>
            </a:r>
            <a:r>
              <a:rPr lang="th-TH" sz="1400" dirty="0">
                <a:latin typeface="TH SarabunPSK" panose="020B0500040200020003" pitchFamily="34" charset="-34"/>
                <a:cs typeface="TH SarabunPSK" panose="020B0500040200020003" pitchFamily="34" charset="-34"/>
              </a:rPr>
              <a:t>บาลและปรัชญาเศรษฐกิจพอเพียง</a:t>
            </a:r>
          </a:p>
          <a:p>
            <a:pPr marL="169863" indent="-169863">
              <a:lnSpc>
                <a:spcPct val="100000"/>
              </a:lnSpc>
              <a:buAutoNum type="arabicPeriod"/>
              <a:tabLst>
                <a:tab pos="169863" algn="l"/>
              </a:tabLst>
            </a:pPr>
            <a:endParaRPr lang="th-TH" sz="1400" dirty="0" smtClean="0">
              <a:latin typeface="TH SarabunPSK" panose="020B0500040200020003" pitchFamily="34" charset="-34"/>
              <a:cs typeface="TH SarabunPSK" panose="020B0500040200020003" pitchFamily="34" charset="-34"/>
            </a:endParaRPr>
          </a:p>
          <a:p>
            <a:pPr marL="169863" indent="-169863">
              <a:lnSpc>
                <a:spcPct val="100000"/>
              </a:lnSpc>
              <a:buAutoNum type="arabicPeriod"/>
              <a:tabLst>
                <a:tab pos="169863" algn="l"/>
              </a:tabLst>
            </a:pPr>
            <a:endParaRPr lang="en-US" sz="1400" dirty="0">
              <a:latin typeface="TH SarabunPSK" panose="020B0500040200020003" pitchFamily="34" charset="-34"/>
              <a:cs typeface="TH SarabunPSK" panose="020B0500040200020003" pitchFamily="34" charset="-34"/>
            </a:endParaRPr>
          </a:p>
        </p:txBody>
      </p:sp>
      <p:sp>
        <p:nvSpPr>
          <p:cNvPr id="42" name="Picture Placeholder 245" descr="This placeholder is filled with a thin rule line so you can easily move the lines around on the slide" title="Line placeholder"/>
          <p:cNvSpPr>
            <a:spLocks noGrp="1"/>
          </p:cNvSpPr>
          <p:nvPr>
            <p:ph type="pic" sz="quarter" idx="57"/>
          </p:nvPr>
        </p:nvSpPr>
        <p:spPr>
          <a:xfrm>
            <a:off x="228598" y="2092506"/>
            <a:ext cx="2953512" cy="91440"/>
          </a:xfrm>
        </p:spPr>
      </p:sp>
      <p:sp>
        <p:nvSpPr>
          <p:cNvPr id="43" name="Text Placeholder 115"/>
          <p:cNvSpPr>
            <a:spLocks noGrp="1"/>
          </p:cNvSpPr>
          <p:nvPr>
            <p:ph type="body" sz="quarter" idx="20"/>
          </p:nvPr>
        </p:nvSpPr>
        <p:spPr>
          <a:xfrm>
            <a:off x="228597" y="2120479"/>
            <a:ext cx="2953511" cy="508090"/>
          </a:xfrm>
        </p:spPr>
        <p:txBody>
          <a:bodyPr/>
          <a:lstStyle/>
          <a:p>
            <a:pPr>
              <a:lnSpc>
                <a:spcPct val="100000"/>
              </a:lnSpc>
              <a:tabLst>
                <a:tab pos="169863" algn="l"/>
              </a:tabLst>
            </a:pPr>
            <a:r>
              <a:rPr lang="th-TH" sz="1800" b="1" dirty="0" err="1" smtClean="0">
                <a:solidFill>
                  <a:srgbClr val="00B050"/>
                </a:solidFill>
                <a:latin typeface="TH Krub" panose="02000506040000020004" pitchFamily="2" charset="-34"/>
                <a:cs typeface="TH Krub" panose="02000506040000020004" pitchFamily="2" charset="-34"/>
              </a:rPr>
              <a:t>พันธ</a:t>
            </a:r>
            <a:r>
              <a:rPr lang="th-TH" sz="1800" b="1" dirty="0" smtClean="0">
                <a:solidFill>
                  <a:srgbClr val="00B050"/>
                </a:solidFill>
                <a:latin typeface="TH Krub" panose="02000506040000020004" pitchFamily="2" charset="-34"/>
                <a:cs typeface="TH Krub" panose="02000506040000020004" pitchFamily="2" charset="-34"/>
              </a:rPr>
              <a:t>กิจ</a:t>
            </a:r>
            <a:r>
              <a:rPr lang="en-US" sz="1800" b="1" dirty="0" smtClean="0">
                <a:solidFill>
                  <a:srgbClr val="00B050"/>
                </a:solidFill>
                <a:latin typeface="TH Krub" panose="02000506040000020004" pitchFamily="2" charset="-34"/>
                <a:cs typeface="TH Krub" panose="02000506040000020004" pitchFamily="2" charset="-34"/>
              </a:rPr>
              <a:t> </a:t>
            </a:r>
            <a:r>
              <a:rPr lang="en-US" sz="1800" b="1" dirty="0">
                <a:solidFill>
                  <a:srgbClr val="00B050"/>
                </a:solidFill>
                <a:latin typeface="TH Krub" panose="02000506040000020004" pitchFamily="2" charset="-34"/>
                <a:cs typeface="TH Krub" panose="02000506040000020004" pitchFamily="2" charset="-34"/>
              </a:rPr>
              <a:t>:</a:t>
            </a:r>
            <a:endParaRPr lang="en-US" sz="1400" dirty="0">
              <a:solidFill>
                <a:srgbClr val="00B050"/>
              </a:solidFill>
              <a:latin typeface="TH Krub" panose="02000506040000020004" pitchFamily="2" charset="-34"/>
              <a:cs typeface="TH Krub" panose="02000506040000020004" pitchFamily="2" charset="-34"/>
            </a:endParaRPr>
          </a:p>
        </p:txBody>
      </p:sp>
      <p:sp>
        <p:nvSpPr>
          <p:cNvPr id="44" name="Text Placeholder 117"/>
          <p:cNvSpPr>
            <a:spLocks noGrp="1"/>
          </p:cNvSpPr>
          <p:nvPr>
            <p:ph type="body" sz="quarter" idx="54"/>
          </p:nvPr>
        </p:nvSpPr>
        <p:spPr>
          <a:xfrm>
            <a:off x="380998" y="1465601"/>
            <a:ext cx="2953511" cy="686344"/>
          </a:xfrm>
        </p:spPr>
        <p:txBody>
          <a:bodyPr/>
          <a:lstStyle/>
          <a:p>
            <a:pPr marL="0" indent="0">
              <a:lnSpc>
                <a:spcPct val="100000"/>
              </a:lnSpc>
              <a:buNone/>
            </a:pPr>
            <a:r>
              <a:rPr lang="th-TH" sz="1400" dirty="0">
                <a:latin typeface="TH SarabunPSK" panose="020B0500040200020003" pitchFamily="34" charset="-34"/>
                <a:cs typeface="TH SarabunPSK" panose="020B0500040200020003" pitchFamily="34" charset="-34"/>
              </a:rPr>
              <a:t>ภายในปี 2562 จะเป็นมหาวิทยาลัยชั้นนำที่มีความโดดเด่นด้านอาหารและการท่องเที่ยว</a:t>
            </a:r>
            <a:endParaRPr lang="en-US" sz="1400" dirty="0">
              <a:latin typeface="TH SarabunPSK" panose="020B0500040200020003" pitchFamily="34" charset="-34"/>
              <a:cs typeface="TH SarabunPSK" panose="020B0500040200020003" pitchFamily="34" charset="-34"/>
            </a:endParaRPr>
          </a:p>
        </p:txBody>
      </p:sp>
      <p:sp>
        <p:nvSpPr>
          <p:cNvPr id="50" name="Text Placeholder 115"/>
          <p:cNvSpPr>
            <a:spLocks noGrp="1"/>
          </p:cNvSpPr>
          <p:nvPr>
            <p:ph type="body" sz="quarter" idx="20"/>
          </p:nvPr>
        </p:nvSpPr>
        <p:spPr>
          <a:xfrm>
            <a:off x="3536060" y="3007495"/>
            <a:ext cx="2953511" cy="508090"/>
          </a:xfrm>
        </p:spPr>
        <p:txBody>
          <a:bodyPr/>
          <a:lstStyle/>
          <a:p>
            <a:pPr>
              <a:lnSpc>
                <a:spcPct val="100000"/>
              </a:lnSpc>
              <a:tabLst>
                <a:tab pos="169863" algn="l"/>
              </a:tabLst>
            </a:pPr>
            <a:r>
              <a:rPr lang="th-TH" sz="1800" b="1" dirty="0" smtClean="0">
                <a:solidFill>
                  <a:srgbClr val="00B050"/>
                </a:solidFill>
                <a:latin typeface="TH Krub" panose="02000506040000020004" pitchFamily="2" charset="-34"/>
                <a:cs typeface="TH Krub" panose="02000506040000020004" pitchFamily="2" charset="-34"/>
              </a:rPr>
              <a:t>ยุทธศาสตร์</a:t>
            </a:r>
            <a:r>
              <a:rPr lang="en-US" sz="1800" b="1" dirty="0" smtClean="0">
                <a:solidFill>
                  <a:srgbClr val="00B050"/>
                </a:solidFill>
                <a:latin typeface="TH Krub" panose="02000506040000020004" pitchFamily="2" charset="-34"/>
                <a:cs typeface="TH Krub" panose="02000506040000020004" pitchFamily="2" charset="-34"/>
              </a:rPr>
              <a:t> </a:t>
            </a:r>
            <a:r>
              <a:rPr lang="en-US" sz="1800" b="1" dirty="0">
                <a:solidFill>
                  <a:srgbClr val="00B050"/>
                </a:solidFill>
                <a:latin typeface="TH Krub" panose="02000506040000020004" pitchFamily="2" charset="-34"/>
                <a:cs typeface="TH Krub" panose="02000506040000020004" pitchFamily="2" charset="-34"/>
              </a:rPr>
              <a:t>:</a:t>
            </a:r>
            <a:endParaRPr lang="en-US" sz="1400" dirty="0">
              <a:solidFill>
                <a:srgbClr val="00B050"/>
              </a:solidFill>
              <a:latin typeface="TH Krub" panose="02000506040000020004" pitchFamily="2" charset="-34"/>
              <a:cs typeface="TH Krub" panose="02000506040000020004" pitchFamily="2" charset="-34"/>
            </a:endParaRPr>
          </a:p>
        </p:txBody>
      </p:sp>
      <p:sp>
        <p:nvSpPr>
          <p:cNvPr id="51" name="Text Placeholder 117"/>
          <p:cNvSpPr>
            <a:spLocks noGrp="1"/>
          </p:cNvSpPr>
          <p:nvPr>
            <p:ph type="body" sz="quarter" idx="54"/>
          </p:nvPr>
        </p:nvSpPr>
        <p:spPr>
          <a:xfrm>
            <a:off x="3609975" y="3523371"/>
            <a:ext cx="2953511" cy="1769086"/>
          </a:xfrm>
        </p:spPr>
        <p:txBody>
          <a:bodyPr/>
          <a:lstStyle/>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สร้าง</a:t>
            </a:r>
            <a:r>
              <a:rPr lang="th-TH" sz="1400" dirty="0">
                <a:latin typeface="TH SarabunPSK" panose="020B0500040200020003" pitchFamily="34" charset="-34"/>
                <a:cs typeface="TH SarabunPSK" panose="020B0500040200020003" pitchFamily="34" charset="-34"/>
              </a:rPr>
              <a:t>ความโดดเด่นด้านอาหารและการ</a:t>
            </a:r>
            <a:r>
              <a:rPr lang="th-TH" sz="1400" dirty="0" smtClean="0">
                <a:latin typeface="TH SarabunPSK" panose="020B0500040200020003" pitchFamily="34" charset="-34"/>
                <a:cs typeface="TH SarabunPSK" panose="020B0500040200020003" pitchFamily="34" charset="-34"/>
              </a:rPr>
              <a:t>ท่องเที่ยว</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ยกระดับ</a:t>
            </a:r>
            <a:r>
              <a:rPr lang="th-TH" sz="1400" dirty="0">
                <a:latin typeface="TH SarabunPSK" panose="020B0500040200020003" pitchFamily="34" charset="-34"/>
                <a:cs typeface="TH SarabunPSK" panose="020B0500040200020003" pitchFamily="34" charset="-34"/>
              </a:rPr>
              <a:t>คุณภาพ</a:t>
            </a:r>
            <a:r>
              <a:rPr lang="th-TH" sz="1400" dirty="0" smtClean="0">
                <a:latin typeface="TH SarabunPSK" panose="020B0500040200020003" pitchFamily="34" charset="-34"/>
                <a:cs typeface="TH SarabunPSK" panose="020B0500040200020003" pitchFamily="34" charset="-34"/>
              </a:rPr>
              <a:t>บัณฑิต</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สร้าง</a:t>
            </a:r>
            <a:r>
              <a:rPr lang="th-TH" sz="1400" dirty="0">
                <a:latin typeface="TH SarabunPSK" panose="020B0500040200020003" pitchFamily="34" charset="-34"/>
                <a:cs typeface="TH SarabunPSK" panose="020B0500040200020003" pitchFamily="34" charset="-34"/>
              </a:rPr>
              <a:t>ความเป็น</a:t>
            </a:r>
            <a:r>
              <a:rPr lang="th-TH" sz="1400" dirty="0" smtClean="0">
                <a:latin typeface="TH SarabunPSK" panose="020B0500040200020003" pitchFamily="34" charset="-34"/>
                <a:cs typeface="TH SarabunPSK" panose="020B0500040200020003" pitchFamily="34" charset="-34"/>
              </a:rPr>
              <a:t>สากล</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เพิ่ม</a:t>
            </a:r>
            <a:r>
              <a:rPr lang="th-TH" sz="1400" dirty="0">
                <a:latin typeface="TH SarabunPSK" panose="020B0500040200020003" pitchFamily="34" charset="-34"/>
                <a:cs typeface="TH SarabunPSK" panose="020B0500040200020003" pitchFamily="34" charset="-34"/>
              </a:rPr>
              <a:t>ศักยภาพการวิจัยและงาน</a:t>
            </a:r>
            <a:r>
              <a:rPr lang="th-TH" sz="1400" dirty="0" smtClean="0">
                <a:latin typeface="TH SarabunPSK" panose="020B0500040200020003" pitchFamily="34" charset="-34"/>
                <a:cs typeface="TH SarabunPSK" panose="020B0500040200020003" pitchFamily="34" charset="-34"/>
              </a:rPr>
              <a:t>สร้างสรรค์</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เร่งรัด</a:t>
            </a:r>
            <a:r>
              <a:rPr lang="th-TH" sz="1400" dirty="0">
                <a:latin typeface="TH SarabunPSK" panose="020B0500040200020003" pitchFamily="34" charset="-34"/>
                <a:cs typeface="TH SarabunPSK" panose="020B0500040200020003" pitchFamily="34" charset="-34"/>
              </a:rPr>
              <a:t>และยกระดับการให้บริการวิชาการที่ตอบสนองความต้องการของ</a:t>
            </a:r>
            <a:r>
              <a:rPr lang="th-TH" sz="1400" dirty="0" smtClean="0">
                <a:latin typeface="TH SarabunPSK" panose="020B0500040200020003" pitchFamily="34" charset="-34"/>
                <a:cs typeface="TH SarabunPSK" panose="020B0500040200020003" pitchFamily="34" charset="-34"/>
              </a:rPr>
              <a:t>ท้องถิ่น</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ปรับปรุง</a:t>
            </a:r>
            <a:r>
              <a:rPr lang="th-TH" sz="1400" dirty="0">
                <a:latin typeface="TH SarabunPSK" panose="020B0500040200020003" pitchFamily="34" charset="-34"/>
                <a:cs typeface="TH SarabunPSK" panose="020B0500040200020003" pitchFamily="34" charset="-34"/>
              </a:rPr>
              <a:t>ระบบบริหารจัดการสู่องค์กรเรียนรู้ที่มีประสิทธิภาพสูง</a:t>
            </a:r>
            <a:endParaRPr lang="en-US" sz="1400" dirty="0">
              <a:latin typeface="TH SarabunPSK" panose="020B0500040200020003" pitchFamily="34" charset="-34"/>
              <a:cs typeface="TH SarabunPSK" panose="020B0500040200020003" pitchFamily="34" charset="-34"/>
            </a:endParaRPr>
          </a:p>
        </p:txBody>
      </p:sp>
      <p:sp>
        <p:nvSpPr>
          <p:cNvPr id="52" name="Picture Placeholder 246" descr="This placeholder is filled with a thin rule line so you can easily move the lines around on the slide" title="Line placeholder"/>
          <p:cNvSpPr>
            <a:spLocks noGrp="1"/>
          </p:cNvSpPr>
          <p:nvPr>
            <p:ph type="pic" sz="quarter" idx="58"/>
          </p:nvPr>
        </p:nvSpPr>
        <p:spPr>
          <a:xfrm>
            <a:off x="3609975" y="2916238"/>
            <a:ext cx="2952750" cy="90487"/>
          </a:xfrm>
        </p:spPr>
      </p:sp>
      <p:sp>
        <p:nvSpPr>
          <p:cNvPr id="53" name="Picture Placeholder 246" descr="This placeholder is filled with a thin rule line so you can easily move the lines around on the slide" title="Line placeholder"/>
          <p:cNvSpPr>
            <a:spLocks noGrp="1"/>
          </p:cNvSpPr>
          <p:nvPr>
            <p:ph type="pic" sz="quarter" idx="58"/>
          </p:nvPr>
        </p:nvSpPr>
        <p:spPr>
          <a:xfrm>
            <a:off x="3535299" y="5475162"/>
            <a:ext cx="2952750" cy="90487"/>
          </a:xfrm>
        </p:spPr>
      </p:sp>
      <p:sp>
        <p:nvSpPr>
          <p:cNvPr id="54" name="Text Placeholder 115"/>
          <p:cNvSpPr>
            <a:spLocks noGrp="1"/>
          </p:cNvSpPr>
          <p:nvPr>
            <p:ph type="body" sz="quarter" idx="20"/>
          </p:nvPr>
        </p:nvSpPr>
        <p:spPr>
          <a:xfrm>
            <a:off x="3535299" y="5578169"/>
            <a:ext cx="2953511" cy="508090"/>
          </a:xfrm>
        </p:spPr>
        <p:txBody>
          <a:bodyPr/>
          <a:lstStyle/>
          <a:p>
            <a:pPr>
              <a:lnSpc>
                <a:spcPct val="100000"/>
              </a:lnSpc>
              <a:tabLst>
                <a:tab pos="169863" algn="l"/>
              </a:tabLst>
            </a:pPr>
            <a:r>
              <a:rPr lang="th-TH" sz="1800" b="1" dirty="0" smtClean="0">
                <a:solidFill>
                  <a:srgbClr val="00B050"/>
                </a:solidFill>
                <a:latin typeface="TH Krub" panose="02000506040000020004" pitchFamily="2" charset="-34"/>
                <a:cs typeface="TH Krub" panose="02000506040000020004" pitchFamily="2" charset="-34"/>
              </a:rPr>
              <a:t>เป้าประสงค์</a:t>
            </a:r>
            <a:r>
              <a:rPr lang="en-US" sz="1800" b="1" dirty="0" smtClean="0">
                <a:solidFill>
                  <a:srgbClr val="00B050"/>
                </a:solidFill>
                <a:latin typeface="TH Krub" panose="02000506040000020004" pitchFamily="2" charset="-34"/>
                <a:cs typeface="TH Krub" panose="02000506040000020004" pitchFamily="2" charset="-34"/>
              </a:rPr>
              <a:t> </a:t>
            </a:r>
            <a:r>
              <a:rPr lang="en-US" sz="1800" b="1" dirty="0">
                <a:solidFill>
                  <a:srgbClr val="00B050"/>
                </a:solidFill>
                <a:latin typeface="TH Krub" panose="02000506040000020004" pitchFamily="2" charset="-34"/>
                <a:cs typeface="TH Krub" panose="02000506040000020004" pitchFamily="2" charset="-34"/>
              </a:rPr>
              <a:t>:</a:t>
            </a:r>
            <a:endParaRPr lang="en-US" sz="1400" dirty="0">
              <a:solidFill>
                <a:srgbClr val="00B050"/>
              </a:solidFill>
              <a:latin typeface="TH Krub" panose="02000506040000020004" pitchFamily="2" charset="-34"/>
              <a:cs typeface="TH Krub" panose="02000506040000020004" pitchFamily="2" charset="-34"/>
            </a:endParaRPr>
          </a:p>
        </p:txBody>
      </p:sp>
      <p:sp>
        <p:nvSpPr>
          <p:cNvPr id="55" name="Text Placeholder 117"/>
          <p:cNvSpPr>
            <a:spLocks noGrp="1"/>
          </p:cNvSpPr>
          <p:nvPr>
            <p:ph type="body" sz="quarter" idx="54"/>
          </p:nvPr>
        </p:nvSpPr>
        <p:spPr>
          <a:xfrm>
            <a:off x="3534538" y="6086259"/>
            <a:ext cx="2953511" cy="1404530"/>
          </a:xfrm>
        </p:spPr>
        <p:txBody>
          <a:bodyPr/>
          <a:lstStyle/>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ก้าว</a:t>
            </a:r>
            <a:r>
              <a:rPr lang="th-TH" sz="1400" dirty="0">
                <a:latin typeface="TH SarabunPSK" panose="020B0500040200020003" pitchFamily="34" charset="-34"/>
                <a:cs typeface="TH SarabunPSK" panose="020B0500040200020003" pitchFamily="34" charset="-34"/>
              </a:rPr>
              <a:t>สู่ความเป็นเลิศด้านอาหารและการ</a:t>
            </a:r>
            <a:r>
              <a:rPr lang="th-TH" sz="1400" dirty="0" smtClean="0">
                <a:latin typeface="TH SarabunPSK" panose="020B0500040200020003" pitchFamily="34" charset="-34"/>
                <a:cs typeface="TH SarabunPSK" panose="020B0500040200020003" pitchFamily="34" charset="-34"/>
              </a:rPr>
              <a:t>ท่องเที่ยว</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บัณฑิต</a:t>
            </a:r>
            <a:r>
              <a:rPr lang="th-TH" sz="1400" dirty="0">
                <a:latin typeface="TH SarabunPSK" panose="020B0500040200020003" pitchFamily="34" charset="-34"/>
                <a:cs typeface="TH SarabunPSK" panose="020B0500040200020003" pitchFamily="34" charset="-34"/>
              </a:rPr>
              <a:t>พร้อม</a:t>
            </a:r>
            <a:r>
              <a:rPr lang="th-TH" sz="1400" dirty="0" smtClean="0">
                <a:latin typeface="TH SarabunPSK" panose="020B0500040200020003" pitchFamily="34" charset="-34"/>
                <a:cs typeface="TH SarabunPSK" panose="020B0500040200020003" pitchFamily="34" charset="-34"/>
              </a:rPr>
              <a:t>ทำงาน</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พัฒนา</a:t>
            </a:r>
            <a:r>
              <a:rPr lang="th-TH" sz="1400" dirty="0">
                <a:latin typeface="TH SarabunPSK" panose="020B0500040200020003" pitchFamily="34" charset="-34"/>
                <a:cs typeface="TH SarabunPSK" panose="020B0500040200020003" pitchFamily="34" charset="-34"/>
              </a:rPr>
              <a:t>เพื่อก้าวเข้าสู่ความเป็น</a:t>
            </a:r>
            <a:r>
              <a:rPr lang="th-TH" sz="1400" dirty="0" smtClean="0">
                <a:latin typeface="TH SarabunPSK" panose="020B0500040200020003" pitchFamily="34" charset="-34"/>
                <a:cs typeface="TH SarabunPSK" panose="020B0500040200020003" pitchFamily="34" charset="-34"/>
              </a:rPr>
              <a:t>สากล</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ผลิตผล</a:t>
            </a:r>
            <a:r>
              <a:rPr lang="th-TH" sz="1400" dirty="0">
                <a:latin typeface="TH SarabunPSK" panose="020B0500040200020003" pitchFamily="34" charset="-34"/>
                <a:cs typeface="TH SarabunPSK" panose="020B0500040200020003" pitchFamily="34" charset="-34"/>
              </a:rPr>
              <a:t>งานวิจัยเพื่อพัฒนาเชิง</a:t>
            </a:r>
            <a:r>
              <a:rPr lang="th-TH" sz="1400" dirty="0" smtClean="0">
                <a:latin typeface="TH SarabunPSK" panose="020B0500040200020003" pitchFamily="34" charset="-34"/>
                <a:cs typeface="TH SarabunPSK" panose="020B0500040200020003" pitchFamily="34" charset="-34"/>
              </a:rPr>
              <a:t>พื้นที่</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ก้าว</a:t>
            </a:r>
            <a:r>
              <a:rPr lang="th-TH" sz="1400" dirty="0">
                <a:latin typeface="TH SarabunPSK" panose="020B0500040200020003" pitchFamily="34" charset="-34"/>
                <a:cs typeface="TH SarabunPSK" panose="020B0500040200020003" pitchFamily="34" charset="-34"/>
              </a:rPr>
              <a:t>สู่การเป็นมหาวิทยาลัยรับผิดชอบต่อ</a:t>
            </a:r>
            <a:r>
              <a:rPr lang="th-TH" sz="1400" dirty="0" smtClean="0">
                <a:latin typeface="TH SarabunPSK" panose="020B0500040200020003" pitchFamily="34" charset="-34"/>
                <a:cs typeface="TH SarabunPSK" panose="020B0500040200020003" pitchFamily="34" charset="-34"/>
              </a:rPr>
              <a:t>สังคม</a:t>
            </a:r>
          </a:p>
          <a:p>
            <a:pPr marL="169863" indent="-169863">
              <a:lnSpc>
                <a:spcPct val="100000"/>
              </a:lnSpc>
              <a:spcBef>
                <a:spcPts val="0"/>
              </a:spcBef>
              <a:buAutoNum type="arabicPeriod"/>
            </a:pPr>
            <a:r>
              <a:rPr lang="th-TH" sz="1400" dirty="0" smtClean="0">
                <a:latin typeface="TH SarabunPSK" panose="020B0500040200020003" pitchFamily="34" charset="-34"/>
                <a:cs typeface="TH SarabunPSK" panose="020B0500040200020003" pitchFamily="34" charset="-34"/>
              </a:rPr>
              <a:t>องค์กร</a:t>
            </a:r>
            <a:r>
              <a:rPr lang="th-TH" sz="1400" dirty="0">
                <a:latin typeface="TH SarabunPSK" panose="020B0500040200020003" pitchFamily="34" charset="-34"/>
                <a:cs typeface="TH SarabunPSK" panose="020B0500040200020003" pitchFamily="34" charset="-34"/>
              </a:rPr>
              <a:t>แห่งการเรียนรู้ที่มีประสิทธิภาพสูง</a:t>
            </a:r>
            <a:endParaRPr lang="en-US" sz="1400" dirty="0">
              <a:latin typeface="TH SarabunPSK" panose="020B0500040200020003" pitchFamily="34" charset="-34"/>
              <a:cs typeface="TH SarabunPSK" panose="020B0500040200020003" pitchFamily="34" charset="-34"/>
            </a:endParaRPr>
          </a:p>
        </p:txBody>
      </p:sp>
      <p:sp>
        <p:nvSpPr>
          <p:cNvPr id="56" name="Text Placeholder 115"/>
          <p:cNvSpPr>
            <a:spLocks noGrp="1"/>
          </p:cNvSpPr>
          <p:nvPr>
            <p:ph type="body" sz="quarter" idx="20"/>
          </p:nvPr>
        </p:nvSpPr>
        <p:spPr>
          <a:xfrm>
            <a:off x="6923434" y="3858168"/>
            <a:ext cx="2953511" cy="1392633"/>
          </a:xfrm>
        </p:spPr>
        <p:txBody>
          <a:bodyPr/>
          <a:lstStyle/>
          <a:p>
            <a:pPr algn="ctr">
              <a:lnSpc>
                <a:spcPct val="100000"/>
              </a:lnSpc>
              <a:spcBef>
                <a:spcPts val="0"/>
              </a:spcBef>
              <a:tabLst>
                <a:tab pos="169863" algn="l"/>
              </a:tabLst>
            </a:pPr>
            <a:r>
              <a:rPr lang="th-TH" sz="2400" b="1" dirty="0" smtClean="0">
                <a:solidFill>
                  <a:srgbClr val="00B050"/>
                </a:solidFill>
                <a:latin typeface="TH Krub" panose="02000506040000020004" pitchFamily="2" charset="-34"/>
                <a:cs typeface="TH Krub" panose="02000506040000020004" pitchFamily="2" charset="-34"/>
              </a:rPr>
              <a:t>แผน</a:t>
            </a:r>
            <a:r>
              <a:rPr lang="th-TH" sz="2400" b="1" dirty="0">
                <a:solidFill>
                  <a:srgbClr val="00B050"/>
                </a:solidFill>
                <a:latin typeface="TH Krub" panose="02000506040000020004" pitchFamily="2" charset="-34"/>
                <a:cs typeface="TH Krub" panose="02000506040000020004" pitchFamily="2" charset="-34"/>
              </a:rPr>
              <a:t>ยุทธศาสตร์พัฒนามหาวิทยาลัยราช</a:t>
            </a:r>
            <a:r>
              <a:rPr lang="th-TH" sz="2400" b="1" dirty="0" err="1">
                <a:solidFill>
                  <a:srgbClr val="00B050"/>
                </a:solidFill>
                <a:latin typeface="TH Krub" panose="02000506040000020004" pitchFamily="2" charset="-34"/>
                <a:cs typeface="TH Krub" panose="02000506040000020004" pitchFamily="2" charset="-34"/>
              </a:rPr>
              <a:t>ภัฏ</a:t>
            </a:r>
            <a:r>
              <a:rPr lang="th-TH" sz="2400" b="1" dirty="0">
                <a:solidFill>
                  <a:srgbClr val="00B050"/>
                </a:solidFill>
                <a:latin typeface="TH Krub" panose="02000506040000020004" pitchFamily="2" charset="-34"/>
                <a:cs typeface="TH Krub" panose="02000506040000020004" pitchFamily="2" charset="-34"/>
              </a:rPr>
              <a:t>เพชรบุรี </a:t>
            </a:r>
            <a:endParaRPr lang="th-TH" sz="2400" b="1" dirty="0" smtClean="0">
              <a:solidFill>
                <a:srgbClr val="00B050"/>
              </a:solidFill>
              <a:latin typeface="TH Krub" panose="02000506040000020004" pitchFamily="2" charset="-34"/>
              <a:cs typeface="TH Krub" panose="02000506040000020004" pitchFamily="2" charset="-34"/>
            </a:endParaRPr>
          </a:p>
          <a:p>
            <a:pPr algn="ctr">
              <a:lnSpc>
                <a:spcPct val="100000"/>
              </a:lnSpc>
              <a:spcBef>
                <a:spcPts val="0"/>
              </a:spcBef>
              <a:tabLst>
                <a:tab pos="169863" algn="l"/>
              </a:tabLst>
            </a:pPr>
            <a:r>
              <a:rPr lang="th-TH" sz="2400" b="1" dirty="0" smtClean="0">
                <a:solidFill>
                  <a:srgbClr val="00B050"/>
                </a:solidFill>
                <a:latin typeface="TH Krub" panose="02000506040000020004" pitchFamily="2" charset="-34"/>
                <a:cs typeface="TH Krub" panose="02000506040000020004" pitchFamily="2" charset="-34"/>
              </a:rPr>
              <a:t>ปี </a:t>
            </a:r>
            <a:r>
              <a:rPr lang="th-TH" sz="2400" b="1" dirty="0">
                <a:solidFill>
                  <a:srgbClr val="00B050"/>
                </a:solidFill>
                <a:latin typeface="TH Krub" panose="02000506040000020004" pitchFamily="2" charset="-34"/>
                <a:cs typeface="TH Krub" panose="02000506040000020004" pitchFamily="2" charset="-34"/>
              </a:rPr>
              <a:t>2558-2562</a:t>
            </a:r>
            <a:endParaRPr lang="th-TH" sz="1800" b="1" dirty="0">
              <a:solidFill>
                <a:srgbClr val="00B050"/>
              </a:solidFill>
              <a:latin typeface="TH Krub" panose="02000506040000020004" pitchFamily="2" charset="-34"/>
              <a:cs typeface="TH Krub" panose="02000506040000020004" pitchFamily="2" charset="-34"/>
            </a:endParaRPr>
          </a:p>
          <a:p>
            <a:pPr algn="ctr">
              <a:lnSpc>
                <a:spcPct val="100000"/>
              </a:lnSpc>
              <a:spcBef>
                <a:spcPts val="0"/>
              </a:spcBef>
              <a:tabLst>
                <a:tab pos="169863" algn="l"/>
              </a:tabLst>
            </a:pPr>
            <a:r>
              <a:rPr lang="th-TH" sz="1800" b="1" dirty="0" smtClean="0">
                <a:latin typeface="TH Krub" panose="02000506040000020004" pitchFamily="2" charset="-34"/>
                <a:cs typeface="TH Krub" panose="02000506040000020004" pitchFamily="2" charset="-34"/>
              </a:rPr>
              <a:t> </a:t>
            </a:r>
            <a:endParaRPr lang="en-US" sz="1400" dirty="0">
              <a:latin typeface="TH Krub" panose="02000506040000020004" pitchFamily="2" charset="-34"/>
              <a:cs typeface="TH Krub" panose="02000506040000020004" pitchFamily="2" charset="-34"/>
            </a:endParaRPr>
          </a:p>
        </p:txBody>
      </p:sp>
      <p:sp>
        <p:nvSpPr>
          <p:cNvPr id="20" name="Rectangle 19"/>
          <p:cNvSpPr/>
          <p:nvPr/>
        </p:nvSpPr>
        <p:spPr>
          <a:xfrm>
            <a:off x="7601383" y="6069812"/>
            <a:ext cx="1284326" cy="400110"/>
          </a:xfrm>
          <a:prstGeom prst="rect">
            <a:avLst/>
          </a:prstGeom>
        </p:spPr>
        <p:txBody>
          <a:bodyPr wrap="none">
            <a:spAutoFit/>
          </a:bodyPr>
          <a:lstStyle/>
          <a:p>
            <a:r>
              <a:rPr lang="en-US" sz="2000" b="1" dirty="0" err="1" smtClean="0">
                <a:solidFill>
                  <a:srgbClr val="00B050"/>
                </a:solidFill>
                <a:latin typeface="TH Krub" panose="02000506040000020004" pitchFamily="2" charset="-34"/>
                <a:cs typeface="TH Krub" panose="02000506040000020004" pitchFamily="2" charset="-34"/>
              </a:rPr>
              <a:t>ค่านิยมองค์กร</a:t>
            </a:r>
            <a:endParaRPr lang="en-US" sz="2000" b="1" dirty="0">
              <a:solidFill>
                <a:srgbClr val="00B050"/>
              </a:solidFill>
              <a:latin typeface="TH Krub" panose="02000506040000020004" pitchFamily="2" charset="-34"/>
              <a:cs typeface="TH Krub" panose="02000506040000020004" pitchFamily="2" charset="-34"/>
            </a:endParaRPr>
          </a:p>
        </p:txBody>
      </p:sp>
      <p:sp>
        <p:nvSpPr>
          <p:cNvPr id="21" name="Rectangle 20"/>
          <p:cNvSpPr/>
          <p:nvPr/>
        </p:nvSpPr>
        <p:spPr>
          <a:xfrm>
            <a:off x="6900632" y="6469922"/>
            <a:ext cx="2953511" cy="1051057"/>
          </a:xfrm>
          <a:prstGeom prst="rect">
            <a:avLst/>
          </a:prstGeom>
        </p:spPr>
        <p:txBody>
          <a:bodyPr wrap="square">
            <a:spAutoFit/>
          </a:bodyPr>
          <a:lstStyle/>
          <a:p>
            <a:pPr marL="233363">
              <a:lnSpc>
                <a:spcPct val="115000"/>
              </a:lnSpc>
              <a:tabLst>
                <a:tab pos="457200" algn="l"/>
              </a:tabLst>
            </a:pPr>
            <a:r>
              <a:rPr lang="en-US" sz="1400" dirty="0" smtClean="0">
                <a:latin typeface="TH SarabunPSK" panose="020B0500040200020003" pitchFamily="34" charset="-34"/>
                <a:ea typeface="Calibri" panose="020F0502020204030204" pitchFamily="34" charset="0"/>
                <a:cs typeface="TH SarabunPSK" panose="020B0500040200020003" pitchFamily="34" charset="-34"/>
              </a:rPr>
              <a:t>P</a:t>
            </a:r>
            <a:r>
              <a:rPr lang="th-TH" sz="1400" dirty="0" smtClean="0">
                <a:latin typeface="TH SarabunPSK" panose="020B0500040200020003" pitchFamily="34" charset="-34"/>
                <a:ea typeface="Calibri" panose="020F0502020204030204" pitchFamily="34" charset="0"/>
                <a:cs typeface="TH SarabunPSK" panose="020B0500040200020003" pitchFamily="34" charset="-34"/>
              </a:rPr>
              <a:t>  </a:t>
            </a:r>
            <a:r>
              <a:rPr lang="en-US" sz="1400" dirty="0" smtClean="0">
                <a:latin typeface="TH SarabunPSK" panose="020B0500040200020003" pitchFamily="34" charset="-34"/>
                <a:ea typeface="Calibri" panose="020F0502020204030204" pitchFamily="34" charset="0"/>
                <a:cs typeface="TH SarabunPSK" panose="020B0500040200020003" pitchFamily="34" charset="-34"/>
              </a:rPr>
              <a:t>:</a:t>
            </a:r>
            <a:r>
              <a:rPr lang="th-TH" sz="1400" dirty="0" smtClean="0">
                <a:latin typeface="TH SarabunPSK" panose="020B0500040200020003" pitchFamily="34" charset="-34"/>
                <a:ea typeface="Calibri" panose="020F0502020204030204" pitchFamily="34" charset="0"/>
                <a:cs typeface="TH SarabunPSK" panose="020B0500040200020003" pitchFamily="34" charset="-34"/>
              </a:rPr>
              <a:t>  ทำงาน</a:t>
            </a:r>
            <a:r>
              <a:rPr lang="th-TH" sz="1400" dirty="0">
                <a:latin typeface="TH SarabunPSK" panose="020B0500040200020003" pitchFamily="34" charset="-34"/>
                <a:ea typeface="Calibri" panose="020F0502020204030204" pitchFamily="34" charset="0"/>
                <a:cs typeface="TH SarabunPSK" panose="020B0500040200020003" pitchFamily="34" charset="-34"/>
              </a:rPr>
              <a:t>เชิงรุก (</a:t>
            </a:r>
            <a:r>
              <a:rPr lang="en-US" sz="1400" dirty="0">
                <a:latin typeface="TH SarabunPSK" panose="020B0500040200020003" pitchFamily="34" charset="-34"/>
                <a:ea typeface="Calibri" panose="020F0502020204030204" pitchFamily="34" charset="0"/>
                <a:cs typeface="TH SarabunPSK" panose="020B0500040200020003" pitchFamily="34" charset="-34"/>
              </a:rPr>
              <a:t>Proactive)	</a:t>
            </a:r>
          </a:p>
          <a:p>
            <a:pPr marL="233363">
              <a:lnSpc>
                <a:spcPct val="115000"/>
              </a:lnSpc>
              <a:tabLst>
                <a:tab pos="457200" algn="l"/>
              </a:tabLst>
            </a:pPr>
            <a:r>
              <a:rPr lang="en-US" sz="1400" dirty="0" smtClean="0">
                <a:latin typeface="TH SarabunPSK" panose="020B0500040200020003" pitchFamily="34" charset="-34"/>
                <a:ea typeface="Calibri" panose="020F0502020204030204" pitchFamily="34" charset="0"/>
                <a:cs typeface="TH SarabunPSK" panose="020B0500040200020003" pitchFamily="34" charset="-34"/>
              </a:rPr>
              <a:t>B</a:t>
            </a:r>
            <a:r>
              <a:rPr lang="th-TH" sz="1400" dirty="0" smtClean="0">
                <a:latin typeface="TH SarabunPSK" panose="020B0500040200020003" pitchFamily="34" charset="-34"/>
                <a:ea typeface="Calibri" panose="020F0502020204030204" pitchFamily="34" charset="0"/>
                <a:cs typeface="TH SarabunPSK" panose="020B0500040200020003" pitchFamily="34" charset="-34"/>
              </a:rPr>
              <a:t>  </a:t>
            </a:r>
            <a:r>
              <a:rPr lang="en-US" sz="1400" dirty="0" smtClean="0">
                <a:latin typeface="TH SarabunPSK" panose="020B0500040200020003" pitchFamily="34" charset="-34"/>
                <a:ea typeface="Calibri" panose="020F0502020204030204" pitchFamily="34" charset="0"/>
                <a:cs typeface="TH SarabunPSK" panose="020B0500040200020003" pitchFamily="34" charset="-34"/>
              </a:rPr>
              <a:t>:</a:t>
            </a:r>
            <a:r>
              <a:rPr lang="th-TH" sz="1400" dirty="0" smtClean="0">
                <a:latin typeface="TH SarabunPSK" panose="020B0500040200020003" pitchFamily="34" charset="-34"/>
                <a:ea typeface="Calibri" panose="020F0502020204030204" pitchFamily="34" charset="0"/>
                <a:cs typeface="TH SarabunPSK" panose="020B0500040200020003" pitchFamily="34" charset="-34"/>
              </a:rPr>
              <a:t>  สร้าง</a:t>
            </a:r>
            <a:r>
              <a:rPr lang="th-TH" sz="1400" dirty="0">
                <a:latin typeface="TH SarabunPSK" panose="020B0500040200020003" pitchFamily="34" charset="-34"/>
                <a:ea typeface="Calibri" panose="020F0502020204030204" pitchFamily="34" charset="0"/>
                <a:cs typeface="TH SarabunPSK" panose="020B0500040200020003" pitchFamily="34" charset="-34"/>
              </a:rPr>
              <a:t>ประโยชน์สุขที่เป็นธรรม (</a:t>
            </a:r>
            <a:r>
              <a:rPr lang="en-US" sz="1400" dirty="0">
                <a:latin typeface="TH SarabunPSK" panose="020B0500040200020003" pitchFamily="34" charset="-34"/>
                <a:ea typeface="Calibri" panose="020F0502020204030204" pitchFamily="34" charset="0"/>
                <a:cs typeface="TH SarabunPSK" panose="020B0500040200020003" pitchFamily="34" charset="-34"/>
              </a:rPr>
              <a:t>Benefit)	</a:t>
            </a:r>
          </a:p>
          <a:p>
            <a:pPr marL="233363">
              <a:lnSpc>
                <a:spcPct val="115000"/>
              </a:lnSpc>
              <a:tabLst>
                <a:tab pos="457200" algn="l"/>
              </a:tabLst>
            </a:pPr>
            <a:r>
              <a:rPr lang="en-US" sz="1400" dirty="0" smtClean="0">
                <a:latin typeface="TH SarabunPSK" panose="020B0500040200020003" pitchFamily="34" charset="-34"/>
                <a:ea typeface="Calibri" panose="020F0502020204030204" pitchFamily="34" charset="0"/>
                <a:cs typeface="TH SarabunPSK" panose="020B0500040200020003" pitchFamily="34" charset="-34"/>
              </a:rPr>
              <a:t>R</a:t>
            </a:r>
            <a:r>
              <a:rPr lang="th-TH" sz="1400" dirty="0" smtClean="0">
                <a:latin typeface="TH SarabunPSK" panose="020B0500040200020003" pitchFamily="34" charset="-34"/>
                <a:ea typeface="Calibri" panose="020F0502020204030204" pitchFamily="34" charset="0"/>
                <a:cs typeface="TH SarabunPSK" panose="020B0500040200020003" pitchFamily="34" charset="-34"/>
              </a:rPr>
              <a:t>  </a:t>
            </a:r>
            <a:r>
              <a:rPr lang="en-US" sz="1400" dirty="0" smtClean="0">
                <a:latin typeface="TH SarabunPSK" panose="020B0500040200020003" pitchFamily="34" charset="-34"/>
                <a:ea typeface="Calibri" panose="020F0502020204030204" pitchFamily="34" charset="0"/>
                <a:cs typeface="TH SarabunPSK" panose="020B0500040200020003" pitchFamily="34" charset="-34"/>
              </a:rPr>
              <a:t>:</a:t>
            </a:r>
            <a:r>
              <a:rPr lang="th-TH" sz="1400" dirty="0" smtClean="0">
                <a:latin typeface="TH SarabunPSK" panose="020B0500040200020003" pitchFamily="34" charset="-34"/>
                <a:ea typeface="Calibri" panose="020F0502020204030204" pitchFamily="34" charset="0"/>
                <a:cs typeface="TH SarabunPSK" panose="020B0500040200020003" pitchFamily="34" charset="-34"/>
              </a:rPr>
              <a:t>  สำนึก</a:t>
            </a:r>
            <a:r>
              <a:rPr lang="th-TH" sz="1400" dirty="0">
                <a:latin typeface="TH SarabunPSK" panose="020B0500040200020003" pitchFamily="34" charset="-34"/>
                <a:ea typeface="Calibri" panose="020F0502020204030204" pitchFamily="34" charset="0"/>
                <a:cs typeface="TH SarabunPSK" panose="020B0500040200020003" pitchFamily="34" charset="-34"/>
              </a:rPr>
              <a:t>นำความรับผิดชอบ (</a:t>
            </a:r>
            <a:r>
              <a:rPr lang="en-US" sz="1400" dirty="0">
                <a:latin typeface="TH SarabunPSK" panose="020B0500040200020003" pitchFamily="34" charset="-34"/>
                <a:ea typeface="Calibri" panose="020F0502020204030204" pitchFamily="34" charset="0"/>
                <a:cs typeface="TH SarabunPSK" panose="020B0500040200020003" pitchFamily="34" charset="-34"/>
              </a:rPr>
              <a:t>Responsibility)	</a:t>
            </a:r>
          </a:p>
          <a:p>
            <a:pPr marL="233363">
              <a:tabLst>
                <a:tab pos="457200" algn="l"/>
              </a:tabLst>
            </a:pPr>
            <a:r>
              <a:rPr lang="en-US" sz="1400" dirty="0" smtClean="0">
                <a:latin typeface="TH SarabunPSK" panose="020B0500040200020003" pitchFamily="34" charset="-34"/>
                <a:ea typeface="Calibri" panose="020F0502020204030204" pitchFamily="34" charset="0"/>
                <a:cs typeface="TH SarabunPSK" panose="020B0500040200020003" pitchFamily="34" charset="-34"/>
              </a:rPr>
              <a:t>U</a:t>
            </a:r>
            <a:r>
              <a:rPr lang="th-TH" sz="1400" dirty="0" smtClean="0">
                <a:latin typeface="TH SarabunPSK" panose="020B0500040200020003" pitchFamily="34" charset="-34"/>
                <a:ea typeface="Calibri" panose="020F0502020204030204" pitchFamily="34" charset="0"/>
                <a:cs typeface="TH SarabunPSK" panose="020B0500040200020003" pitchFamily="34" charset="-34"/>
              </a:rPr>
              <a:t>  </a:t>
            </a:r>
            <a:r>
              <a:rPr lang="en-US" sz="1400" dirty="0" smtClean="0">
                <a:latin typeface="TH SarabunPSK" panose="020B0500040200020003" pitchFamily="34" charset="-34"/>
                <a:ea typeface="Calibri" panose="020F0502020204030204" pitchFamily="34" charset="0"/>
                <a:cs typeface="TH SarabunPSK" panose="020B0500040200020003" pitchFamily="34" charset="-34"/>
              </a:rPr>
              <a:t>:</a:t>
            </a:r>
            <a:r>
              <a:rPr lang="th-TH" sz="1400" dirty="0" smtClean="0">
                <a:latin typeface="TH SarabunPSK" panose="020B0500040200020003" pitchFamily="34" charset="-34"/>
                <a:ea typeface="Calibri" panose="020F0502020204030204" pitchFamily="34" charset="0"/>
                <a:cs typeface="TH SarabunPSK" panose="020B0500040200020003" pitchFamily="34" charset="-34"/>
              </a:rPr>
              <a:t>  กอปร</a:t>
            </a:r>
            <a:r>
              <a:rPr lang="th-TH" sz="1400" dirty="0">
                <a:latin typeface="TH SarabunPSK" panose="020B0500040200020003" pitchFamily="34" charset="-34"/>
                <a:ea typeface="Calibri" panose="020F0502020204030204" pitchFamily="34" charset="0"/>
                <a:cs typeface="TH SarabunPSK" panose="020B0500040200020003" pitchFamily="34" charset="-34"/>
              </a:rPr>
              <a:t>กิจเป็นหนึ่งเดียว (</a:t>
            </a:r>
            <a:r>
              <a:rPr lang="en-US" sz="1400" dirty="0">
                <a:latin typeface="TH SarabunPSK" panose="020B0500040200020003" pitchFamily="34" charset="-34"/>
                <a:ea typeface="Calibri" panose="020F0502020204030204" pitchFamily="34" charset="0"/>
                <a:cs typeface="TH SarabunPSK" panose="020B0500040200020003" pitchFamily="34" charset="-34"/>
              </a:rPr>
              <a:t>Unity)</a:t>
            </a:r>
            <a:endParaRPr lang="en-US" sz="14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005184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 Brochure 11 x 8.5">
  <a:themeElements>
    <a:clrScheme name="Red Brochure">
      <a:dk1>
        <a:sysClr val="windowText" lastClr="000000"/>
      </a:dk1>
      <a:lt1>
        <a:sysClr val="window" lastClr="FFFFFF"/>
      </a:lt1>
      <a:dk2>
        <a:srgbClr val="262626"/>
      </a:dk2>
      <a:lt2>
        <a:srgbClr val="E4E3E2"/>
      </a:lt2>
      <a:accent1>
        <a:srgbClr val="669833"/>
      </a:accent1>
      <a:accent2>
        <a:srgbClr val="245596"/>
      </a:accent2>
      <a:accent3>
        <a:srgbClr val="E87511"/>
      </a:accent3>
      <a:accent4>
        <a:srgbClr val="C02A31"/>
      </a:accent4>
      <a:accent5>
        <a:srgbClr val="30A5C0"/>
      </a:accent5>
      <a:accent6>
        <a:srgbClr val="631D76"/>
      </a:accent6>
      <a:hlink>
        <a:srgbClr val="669833"/>
      </a:hlink>
      <a:folHlink>
        <a:srgbClr val="595959"/>
      </a:folHlink>
    </a:clrScheme>
    <a:fontScheme name="Georgia-Arial">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Brochure.potx" id="{F4AD6BB4-3E62-4AA6-9321-A582A2F3E4EE}" vid="{C85B33F5-6610-4FE2-B868-BDF6976B7470}"/>
    </a:ext>
  </a:extLst>
</a:theme>
</file>

<file path=ppt/theme/theme2.xml><?xml version="1.0" encoding="utf-8"?>
<a:theme xmlns:a="http://schemas.openxmlformats.org/drawingml/2006/main" name="Office Theme">
  <a:themeElements>
    <a:clrScheme name="Green Brochure">
      <a:dk1>
        <a:sysClr val="windowText" lastClr="000000"/>
      </a:dk1>
      <a:lt1>
        <a:sysClr val="window" lastClr="FFFFFF"/>
      </a:lt1>
      <a:dk2>
        <a:srgbClr val="262626"/>
      </a:dk2>
      <a:lt2>
        <a:srgbClr val="E4E3E2"/>
      </a:lt2>
      <a:accent1>
        <a:srgbClr val="669833"/>
      </a:accent1>
      <a:accent2>
        <a:srgbClr val="245596"/>
      </a:accent2>
      <a:accent3>
        <a:srgbClr val="E87511"/>
      </a:accent3>
      <a:accent4>
        <a:srgbClr val="C02A31"/>
      </a:accent4>
      <a:accent5>
        <a:srgbClr val="30A5C0"/>
      </a:accent5>
      <a:accent6>
        <a:srgbClr val="631D76"/>
      </a:accent6>
      <a:hlink>
        <a:srgbClr val="669833"/>
      </a:hlink>
      <a:folHlink>
        <a:srgbClr val="595959"/>
      </a:folHlink>
    </a:clrScheme>
    <a:fontScheme name="Georgia-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Brochure">
      <a:dk1>
        <a:sysClr val="windowText" lastClr="000000"/>
      </a:dk1>
      <a:lt1>
        <a:sysClr val="window" lastClr="FFFFFF"/>
      </a:lt1>
      <a:dk2>
        <a:srgbClr val="262626"/>
      </a:dk2>
      <a:lt2>
        <a:srgbClr val="E4E3E2"/>
      </a:lt2>
      <a:accent1>
        <a:srgbClr val="669833"/>
      </a:accent1>
      <a:accent2>
        <a:srgbClr val="245596"/>
      </a:accent2>
      <a:accent3>
        <a:srgbClr val="E87511"/>
      </a:accent3>
      <a:accent4>
        <a:srgbClr val="C02A31"/>
      </a:accent4>
      <a:accent5>
        <a:srgbClr val="30A5C0"/>
      </a:accent5>
      <a:accent6>
        <a:srgbClr val="631D76"/>
      </a:accent6>
      <a:hlink>
        <a:srgbClr val="669833"/>
      </a:hlink>
      <a:folHlink>
        <a:srgbClr val="595959"/>
      </a:folHlink>
    </a:clrScheme>
    <a:fontScheme name="Georgia-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5F8A940-4EFB-4679-BB26-DEC26117D3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Tri-fold business brochure (green, black design)</Template>
  <TotalTime>0</TotalTime>
  <Words>504</Words>
  <Application>Microsoft Office PowerPoint</Application>
  <PresentationFormat>กำหนดเอง</PresentationFormat>
  <Paragraphs>61</Paragraphs>
  <Slides>2</Slides>
  <Notes>0</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2</vt:i4>
      </vt:variant>
    </vt:vector>
  </HeadingPairs>
  <TitlesOfParts>
    <vt:vector size="9" baseType="lpstr">
      <vt:lpstr>Arial</vt:lpstr>
      <vt:lpstr>Calibri</vt:lpstr>
      <vt:lpstr>Calibri Light</vt:lpstr>
      <vt:lpstr>Georgia</vt:lpstr>
      <vt:lpstr>TH Krub</vt:lpstr>
      <vt:lpstr>TH SarabunPSK</vt:lpstr>
      <vt:lpstr>Green Brochure 11 x 8.5</vt:lpstr>
      <vt:lpstr>งานนำเสนอ PowerPoint</vt:lpstr>
      <vt:lpstr>งานนำเสนอ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นโยบายคุณธรรมโปร่งใส</dc:title>
  <dc:subject>นโยบายคุณธรรมโปร่งใส</dc:subject>
  <dc:creator/>
  <cp:keywords/>
  <cp:lastModifiedBy/>
  <cp:revision>1</cp:revision>
  <dcterms:created xsi:type="dcterms:W3CDTF">2017-01-17T14:44:39Z</dcterms:created>
  <dcterms:modified xsi:type="dcterms:W3CDTF">2017-01-18T02:29:46Z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TC038953979991</vt:lpwstr>
  </property>
</Properties>
</file>